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media/image6.jpg" ContentType="image/jpeg"/>
  <Override PartName="/ppt/media/image8.jpg" ContentType="image/jpeg"/>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media/image14.jpg" ContentType="image/jpeg"/>
  <Override PartName="/ppt/media/image17.jpg" ContentType="image/jpeg"/>
  <Override PartName="/ppt/media/image18.jpg" ContentType="image/jpeg"/>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3" r:id="rId3"/>
    <p:sldMasterId id="2147483712" r:id="rId4"/>
  </p:sldMasterIdLst>
  <p:notesMasterIdLst>
    <p:notesMasterId r:id="rId49"/>
  </p:notesMasterIdLst>
  <p:sldIdLst>
    <p:sldId id="265" r:id="rId5"/>
    <p:sldId id="264" r:id="rId6"/>
    <p:sldId id="262" r:id="rId7"/>
    <p:sldId id="1857" r:id="rId8"/>
    <p:sldId id="10186" r:id="rId9"/>
    <p:sldId id="10187" r:id="rId10"/>
    <p:sldId id="10188" r:id="rId11"/>
    <p:sldId id="268" r:id="rId12"/>
    <p:sldId id="10189" r:id="rId13"/>
    <p:sldId id="10190" r:id="rId14"/>
    <p:sldId id="10194" r:id="rId15"/>
    <p:sldId id="10192" r:id="rId16"/>
    <p:sldId id="10193" r:id="rId17"/>
    <p:sldId id="10195" r:id="rId18"/>
    <p:sldId id="10196" r:id="rId19"/>
    <p:sldId id="10197" r:id="rId20"/>
    <p:sldId id="10198" r:id="rId21"/>
    <p:sldId id="266" r:id="rId22"/>
    <p:sldId id="267" r:id="rId23"/>
    <p:sldId id="10199" r:id="rId24"/>
    <p:sldId id="10200" r:id="rId25"/>
    <p:sldId id="10201" r:id="rId26"/>
    <p:sldId id="10202" r:id="rId27"/>
    <p:sldId id="10203" r:id="rId28"/>
    <p:sldId id="275" r:id="rId29"/>
    <p:sldId id="276" r:id="rId30"/>
    <p:sldId id="277" r:id="rId31"/>
    <p:sldId id="10204" r:id="rId32"/>
    <p:sldId id="10205" r:id="rId33"/>
    <p:sldId id="10206" r:id="rId34"/>
    <p:sldId id="10207" r:id="rId35"/>
    <p:sldId id="281" r:id="rId36"/>
    <p:sldId id="10208" r:id="rId37"/>
    <p:sldId id="10210" r:id="rId38"/>
    <p:sldId id="10211" r:id="rId39"/>
    <p:sldId id="10212" r:id="rId40"/>
    <p:sldId id="10214" r:id="rId41"/>
    <p:sldId id="10220" r:id="rId42"/>
    <p:sldId id="10222" r:id="rId43"/>
    <p:sldId id="10221" r:id="rId44"/>
    <p:sldId id="10218" r:id="rId45"/>
    <p:sldId id="10219" r:id="rId46"/>
    <p:sldId id="10223" r:id="rId47"/>
    <p:sldId id="288" r:id="rId48"/>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Holden (AUSTRALIA)" initials="SH(" lastIdx="1" clrIdx="0">
    <p:extLst>
      <p:ext uri="{19B8F6BF-5375-455C-9EA6-DF929625EA0E}">
        <p15:presenceInfo xmlns:p15="http://schemas.microsoft.com/office/powerpoint/2012/main" userId="S::scholden@microsoft.com::7101f68a-3057-4022-9acb-ea348b26bb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2E7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93" autoAdjust="0"/>
  </p:normalViewPr>
  <p:slideViewPr>
    <p:cSldViewPr snapToGrid="0" snapToObjects="1">
      <p:cViewPr varScale="1">
        <p:scale>
          <a:sx n="64" d="100"/>
          <a:sy n="64" d="100"/>
        </p:scale>
        <p:origin x="605" y="26"/>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7T16:02:54.774" idx="1">
    <p:pos x="10" y="10"/>
    <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07T16:02:54.774" idx="1">
    <p:pos x="10" y="10"/>
    <p:text/>
    <p:extLst>
      <p:ext uri="{C676402C-5697-4E1C-873F-D02D1690AC5C}">
        <p15:threadingInfo xmlns:p15="http://schemas.microsoft.com/office/powerpoint/2012/main" timeZoneBias="-6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AFE36-B94A-41ED-BB6D-83E30AB2668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C60555A-CA7F-4760-8D5B-32B4BA599D54}">
      <dgm:prSet phldrT="[Text]"/>
      <dgm:spPr>
        <a:xfrm>
          <a:off x="2007982" y="1832"/>
          <a:ext cx="1398581" cy="909077"/>
        </a:xfrm>
        <a:prstGeom prst="roundRect">
          <a:avLst/>
        </a:prstGeom>
        <a:solidFill>
          <a:srgbClr val="92D050"/>
        </a:solidFill>
        <a:ln w="10795" cap="flat" cmpd="sng" algn="ctr">
          <a:solidFill>
            <a:srgbClr val="000041"/>
          </a:solidFill>
          <a:prstDash val="solid"/>
        </a:ln>
        <a:effectLst/>
      </dgm:spPr>
      <dgm:t>
        <a:bodyPr/>
        <a:lstStyle/>
        <a:p>
          <a:pPr>
            <a:buNone/>
          </a:pPr>
          <a:r>
            <a:rPr lang="en-US" b="1" dirty="0">
              <a:solidFill>
                <a:srgbClr val="FFFFFF"/>
              </a:solidFill>
              <a:latin typeface="Segoe UI"/>
              <a:ea typeface="+mn-ea"/>
              <a:cs typeface="+mn-cs"/>
            </a:rPr>
            <a:t>Online</a:t>
          </a:r>
        </a:p>
      </dgm:t>
    </dgm:pt>
    <dgm:pt modelId="{21BBDA72-8C4D-43C1-9774-1AED66260D6F}" type="parTrans" cxnId="{8EA5F8E7-6448-4743-A07B-368F0D0FC7A6}">
      <dgm:prSet/>
      <dgm:spPr/>
      <dgm:t>
        <a:bodyPr/>
        <a:lstStyle/>
        <a:p>
          <a:endParaRPr lang="en-US"/>
        </a:p>
      </dgm:t>
    </dgm:pt>
    <dgm:pt modelId="{B566C50D-98B6-4B90-9921-E2DE7D66611E}" type="sibTrans" cxnId="{8EA5F8E7-6448-4743-A07B-368F0D0FC7A6}">
      <dgm:prSet/>
      <dgm:spPr>
        <a:xfrm>
          <a:off x="1204391" y="456371"/>
          <a:ext cx="3005763" cy="3005763"/>
        </a:xfrm>
        <a:custGeom>
          <a:avLst/>
          <a:gdLst/>
          <a:ahLst/>
          <a:cxnLst/>
          <a:rect l="0" t="0" r="0" b="0"/>
          <a:pathLst>
            <a:path>
              <a:moveTo>
                <a:pt x="2395528" y="293818"/>
              </a:moveTo>
              <a:arcTo wR="1502881" hR="1502881" stAng="18386299" swAng="1634910"/>
            </a:path>
          </a:pathLst>
        </a:custGeom>
        <a:noFill/>
        <a:ln w="9525" cap="flat" cmpd="sng" algn="ctr">
          <a:solidFill>
            <a:srgbClr val="000041"/>
          </a:solidFill>
          <a:prstDash val="solid"/>
          <a:tailEnd type="arrow"/>
        </a:ln>
        <a:effectLst/>
      </dgm:spPr>
      <dgm:t>
        <a:bodyPr/>
        <a:lstStyle/>
        <a:p>
          <a:endParaRPr lang="en-US"/>
        </a:p>
      </dgm:t>
    </dgm:pt>
    <dgm:pt modelId="{F949B717-2CE7-4620-B9CD-8786CA31835B}">
      <dgm:prSet phldrT="[Text]"/>
      <dgm:spPr>
        <a:xfrm>
          <a:off x="3510863" y="1504714"/>
          <a:ext cx="1398581" cy="909077"/>
        </a:xfrm>
        <a:prstGeom prst="roundRect">
          <a:avLst/>
        </a:prstGeom>
        <a:solidFill>
          <a:srgbClr val="92D050"/>
        </a:solidFill>
        <a:ln w="10795" cap="flat" cmpd="sng" algn="ctr">
          <a:solidFill>
            <a:srgbClr val="000041"/>
          </a:solidFill>
          <a:prstDash val="solid"/>
        </a:ln>
        <a:effectLst/>
      </dgm:spPr>
      <dgm:t>
        <a:bodyPr/>
        <a:lstStyle/>
        <a:p>
          <a:pPr>
            <a:buNone/>
          </a:pPr>
          <a:r>
            <a:rPr lang="en-US" b="1" dirty="0">
              <a:solidFill>
                <a:srgbClr val="FFFFFF"/>
              </a:solidFill>
              <a:latin typeface="Segoe UI"/>
              <a:ea typeface="+mn-ea"/>
              <a:cs typeface="+mn-cs"/>
            </a:rPr>
            <a:t>Pausing</a:t>
          </a:r>
        </a:p>
      </dgm:t>
    </dgm:pt>
    <dgm:pt modelId="{3F10A4E2-5AE8-434D-9743-0A940A8A1752}" type="parTrans" cxnId="{650C9A77-E0EC-4CB5-90B2-0D6F371E7860}">
      <dgm:prSet/>
      <dgm:spPr/>
      <dgm:t>
        <a:bodyPr/>
        <a:lstStyle/>
        <a:p>
          <a:endParaRPr lang="en-US"/>
        </a:p>
      </dgm:t>
    </dgm:pt>
    <dgm:pt modelId="{E18A2493-706C-4996-80D0-2D15DF51E954}" type="sibTrans" cxnId="{650C9A77-E0EC-4CB5-90B2-0D6F371E7860}">
      <dgm:prSet/>
      <dgm:spPr>
        <a:xfrm>
          <a:off x="1204391" y="456371"/>
          <a:ext cx="3005763" cy="3005763"/>
        </a:xfrm>
        <a:custGeom>
          <a:avLst/>
          <a:gdLst/>
          <a:ahLst/>
          <a:cxnLst/>
          <a:rect l="0" t="0" r="0" b="0"/>
          <a:pathLst>
            <a:path>
              <a:moveTo>
                <a:pt x="2850041" y="2169075"/>
              </a:moveTo>
              <a:arcTo wR="1502881" hR="1502881" stAng="1578792" swAng="1634910"/>
            </a:path>
          </a:pathLst>
        </a:custGeom>
        <a:noFill/>
        <a:ln w="9525" cap="flat" cmpd="sng" algn="ctr">
          <a:solidFill>
            <a:srgbClr val="000041"/>
          </a:solidFill>
          <a:prstDash val="solid"/>
          <a:tailEnd type="arrow"/>
        </a:ln>
        <a:effectLst/>
      </dgm:spPr>
      <dgm:t>
        <a:bodyPr/>
        <a:lstStyle/>
        <a:p>
          <a:endParaRPr lang="en-US"/>
        </a:p>
      </dgm:t>
    </dgm:pt>
    <dgm:pt modelId="{578698BB-02E1-4C83-AE17-4D966676CAFC}">
      <dgm:prSet phldrT="[Text]"/>
      <dgm:spPr>
        <a:xfrm>
          <a:off x="2007982" y="3007595"/>
          <a:ext cx="1398581" cy="909077"/>
        </a:xfrm>
        <a:prstGeom prst="roundRect">
          <a:avLst/>
        </a:prstGeom>
        <a:solidFill>
          <a:srgbClr val="92D050"/>
        </a:solidFill>
        <a:ln w="10795" cap="flat" cmpd="sng" algn="ctr">
          <a:solidFill>
            <a:srgbClr val="000041"/>
          </a:solidFill>
          <a:prstDash val="solid"/>
        </a:ln>
        <a:effectLst/>
      </dgm:spPr>
      <dgm:t>
        <a:bodyPr/>
        <a:lstStyle/>
        <a:p>
          <a:pPr>
            <a:buNone/>
          </a:pPr>
          <a:r>
            <a:rPr lang="en-US" b="1" dirty="0">
              <a:solidFill>
                <a:srgbClr val="FFFFFF"/>
              </a:solidFill>
              <a:latin typeface="Segoe UI"/>
              <a:ea typeface="+mn-ea"/>
              <a:cs typeface="+mn-cs"/>
            </a:rPr>
            <a:t>Paused</a:t>
          </a:r>
        </a:p>
      </dgm:t>
    </dgm:pt>
    <dgm:pt modelId="{9AA52F32-E41E-4010-8C01-62B7F8D99B7A}" type="parTrans" cxnId="{2CF29BFD-DB3D-415F-A630-804CD984A039}">
      <dgm:prSet/>
      <dgm:spPr/>
      <dgm:t>
        <a:bodyPr/>
        <a:lstStyle/>
        <a:p>
          <a:endParaRPr lang="en-US"/>
        </a:p>
      </dgm:t>
    </dgm:pt>
    <dgm:pt modelId="{748FB4F0-F725-45B7-ADA5-7D0AA0405A81}" type="sibTrans" cxnId="{2CF29BFD-DB3D-415F-A630-804CD984A039}">
      <dgm:prSet/>
      <dgm:spPr>
        <a:xfrm>
          <a:off x="1204391" y="456371"/>
          <a:ext cx="3005763" cy="3005763"/>
        </a:xfrm>
        <a:custGeom>
          <a:avLst/>
          <a:gdLst/>
          <a:ahLst/>
          <a:cxnLst/>
          <a:rect l="0" t="0" r="0" b="0"/>
          <a:pathLst>
            <a:path>
              <a:moveTo>
                <a:pt x="610234" y="2711944"/>
              </a:moveTo>
              <a:arcTo wR="1502881" hR="1502881" stAng="7586299" swAng="1634910"/>
            </a:path>
          </a:pathLst>
        </a:custGeom>
        <a:noFill/>
        <a:ln w="9525" cap="flat" cmpd="sng" algn="ctr">
          <a:solidFill>
            <a:srgbClr val="000041"/>
          </a:solidFill>
          <a:prstDash val="solid"/>
          <a:tailEnd type="arrow"/>
        </a:ln>
        <a:effectLst/>
      </dgm:spPr>
      <dgm:t>
        <a:bodyPr/>
        <a:lstStyle/>
        <a:p>
          <a:endParaRPr lang="en-US"/>
        </a:p>
      </dgm:t>
    </dgm:pt>
    <dgm:pt modelId="{DA9BEDA7-26EE-409C-AAE4-2C3F1DE7AC7F}">
      <dgm:prSet phldrT="[Text]"/>
      <dgm:spPr>
        <a:xfrm>
          <a:off x="505100" y="1504714"/>
          <a:ext cx="1398581" cy="909077"/>
        </a:xfrm>
        <a:prstGeom prst="roundRect">
          <a:avLst/>
        </a:prstGeom>
        <a:solidFill>
          <a:srgbClr val="92D050"/>
        </a:solidFill>
        <a:ln w="10795" cap="flat" cmpd="sng" algn="ctr">
          <a:solidFill>
            <a:srgbClr val="000041"/>
          </a:solidFill>
          <a:prstDash val="solid"/>
        </a:ln>
        <a:effectLst/>
      </dgm:spPr>
      <dgm:t>
        <a:bodyPr/>
        <a:lstStyle/>
        <a:p>
          <a:pPr>
            <a:buNone/>
          </a:pPr>
          <a:r>
            <a:rPr lang="en-US" b="1" dirty="0">
              <a:solidFill>
                <a:srgbClr val="FFFFFF"/>
              </a:solidFill>
              <a:latin typeface="Segoe UI"/>
              <a:ea typeface="+mn-ea"/>
              <a:cs typeface="+mn-cs"/>
            </a:rPr>
            <a:t>Resuming</a:t>
          </a:r>
        </a:p>
      </dgm:t>
    </dgm:pt>
    <dgm:pt modelId="{F3B1E59F-1761-4CF7-8401-77ECDBA28D81}" type="parTrans" cxnId="{AF229F3D-455E-4F0F-91C0-FB975AAE5D79}">
      <dgm:prSet/>
      <dgm:spPr/>
      <dgm:t>
        <a:bodyPr/>
        <a:lstStyle/>
        <a:p>
          <a:endParaRPr lang="en-US"/>
        </a:p>
      </dgm:t>
    </dgm:pt>
    <dgm:pt modelId="{953A8114-5DC8-454A-AEC1-2FF568A567C3}" type="sibTrans" cxnId="{AF229F3D-455E-4F0F-91C0-FB975AAE5D79}">
      <dgm:prSet/>
      <dgm:spPr>
        <a:xfrm>
          <a:off x="1204391" y="456371"/>
          <a:ext cx="3005763" cy="3005763"/>
        </a:xfrm>
        <a:custGeom>
          <a:avLst/>
          <a:gdLst/>
          <a:ahLst/>
          <a:cxnLst/>
          <a:rect l="0" t="0" r="0" b="0"/>
          <a:pathLst>
            <a:path>
              <a:moveTo>
                <a:pt x="155721" y="836687"/>
              </a:moveTo>
              <a:arcTo wR="1502881" hR="1502881" stAng="12378792" swAng="1634910"/>
            </a:path>
          </a:pathLst>
        </a:custGeom>
        <a:noFill/>
        <a:ln w="9525" cap="flat" cmpd="sng" algn="ctr">
          <a:solidFill>
            <a:srgbClr val="000041"/>
          </a:solidFill>
          <a:prstDash val="solid"/>
          <a:tailEnd type="arrow"/>
        </a:ln>
        <a:effectLst/>
      </dgm:spPr>
      <dgm:t>
        <a:bodyPr/>
        <a:lstStyle/>
        <a:p>
          <a:endParaRPr lang="en-US"/>
        </a:p>
      </dgm:t>
    </dgm:pt>
    <dgm:pt modelId="{BCED23F4-A059-4474-9B74-EADFD12789C2}" type="pres">
      <dgm:prSet presAssocID="{4A1AFE36-B94A-41ED-BB6D-83E30AB2668F}" presName="cycle" presStyleCnt="0">
        <dgm:presLayoutVars>
          <dgm:dir/>
          <dgm:resizeHandles val="exact"/>
        </dgm:presLayoutVars>
      </dgm:prSet>
      <dgm:spPr/>
    </dgm:pt>
    <dgm:pt modelId="{FEC1A2D6-5E82-40E7-8FFB-A91AB1246131}" type="pres">
      <dgm:prSet presAssocID="{3C60555A-CA7F-4760-8D5B-32B4BA599D54}" presName="node" presStyleLbl="node1" presStyleIdx="0" presStyleCnt="4">
        <dgm:presLayoutVars>
          <dgm:bulletEnabled val="1"/>
        </dgm:presLayoutVars>
      </dgm:prSet>
      <dgm:spPr/>
    </dgm:pt>
    <dgm:pt modelId="{C8915C52-124B-4928-9DC6-70FF722DBD16}" type="pres">
      <dgm:prSet presAssocID="{3C60555A-CA7F-4760-8D5B-32B4BA599D54}" presName="spNode" presStyleCnt="0"/>
      <dgm:spPr/>
    </dgm:pt>
    <dgm:pt modelId="{25721DFE-594C-4A57-BE93-34F96400E99D}" type="pres">
      <dgm:prSet presAssocID="{B566C50D-98B6-4B90-9921-E2DE7D66611E}" presName="sibTrans" presStyleLbl="sibTrans1D1" presStyleIdx="0" presStyleCnt="4"/>
      <dgm:spPr/>
    </dgm:pt>
    <dgm:pt modelId="{8EA6D021-CF92-4121-BB2B-F44CBFB821EA}" type="pres">
      <dgm:prSet presAssocID="{F949B717-2CE7-4620-B9CD-8786CA31835B}" presName="node" presStyleLbl="node1" presStyleIdx="1" presStyleCnt="4">
        <dgm:presLayoutVars>
          <dgm:bulletEnabled val="1"/>
        </dgm:presLayoutVars>
      </dgm:prSet>
      <dgm:spPr/>
    </dgm:pt>
    <dgm:pt modelId="{411AF020-5DB1-4741-AFCB-891840922474}" type="pres">
      <dgm:prSet presAssocID="{F949B717-2CE7-4620-B9CD-8786CA31835B}" presName="spNode" presStyleCnt="0"/>
      <dgm:spPr/>
    </dgm:pt>
    <dgm:pt modelId="{F33D7594-254F-48AF-96A1-02A120A2DDDC}" type="pres">
      <dgm:prSet presAssocID="{E18A2493-706C-4996-80D0-2D15DF51E954}" presName="sibTrans" presStyleLbl="sibTrans1D1" presStyleIdx="1" presStyleCnt="4"/>
      <dgm:spPr/>
    </dgm:pt>
    <dgm:pt modelId="{E91C2E55-5C8E-4527-B610-A3BBAF726131}" type="pres">
      <dgm:prSet presAssocID="{578698BB-02E1-4C83-AE17-4D966676CAFC}" presName="node" presStyleLbl="node1" presStyleIdx="2" presStyleCnt="4">
        <dgm:presLayoutVars>
          <dgm:bulletEnabled val="1"/>
        </dgm:presLayoutVars>
      </dgm:prSet>
      <dgm:spPr/>
    </dgm:pt>
    <dgm:pt modelId="{BDF765D0-9E96-4795-BE1C-1DA192DAC12B}" type="pres">
      <dgm:prSet presAssocID="{578698BB-02E1-4C83-AE17-4D966676CAFC}" presName="spNode" presStyleCnt="0"/>
      <dgm:spPr/>
    </dgm:pt>
    <dgm:pt modelId="{A543DAFC-68BC-4004-AC87-5A816B4573BB}" type="pres">
      <dgm:prSet presAssocID="{748FB4F0-F725-45B7-ADA5-7D0AA0405A81}" presName="sibTrans" presStyleLbl="sibTrans1D1" presStyleIdx="2" presStyleCnt="4"/>
      <dgm:spPr/>
    </dgm:pt>
    <dgm:pt modelId="{3504A93F-F78A-4695-8DE6-EFDEF5213C9A}" type="pres">
      <dgm:prSet presAssocID="{DA9BEDA7-26EE-409C-AAE4-2C3F1DE7AC7F}" presName="node" presStyleLbl="node1" presStyleIdx="3" presStyleCnt="4">
        <dgm:presLayoutVars>
          <dgm:bulletEnabled val="1"/>
        </dgm:presLayoutVars>
      </dgm:prSet>
      <dgm:spPr/>
    </dgm:pt>
    <dgm:pt modelId="{85F4CF70-FB1D-4A3D-BF45-2B5E4A8E409D}" type="pres">
      <dgm:prSet presAssocID="{DA9BEDA7-26EE-409C-AAE4-2C3F1DE7AC7F}" presName="spNode" presStyleCnt="0"/>
      <dgm:spPr/>
    </dgm:pt>
    <dgm:pt modelId="{81E56A85-8F97-4ABA-A43F-891C1CAE7B58}" type="pres">
      <dgm:prSet presAssocID="{953A8114-5DC8-454A-AEC1-2FF568A567C3}" presName="sibTrans" presStyleLbl="sibTrans1D1" presStyleIdx="3" presStyleCnt="4"/>
      <dgm:spPr/>
    </dgm:pt>
  </dgm:ptLst>
  <dgm:cxnLst>
    <dgm:cxn modelId="{CF818116-9874-46A7-A9CA-758DCDAD4EFF}" type="presOf" srcId="{3C60555A-CA7F-4760-8D5B-32B4BA599D54}" destId="{FEC1A2D6-5E82-40E7-8FFB-A91AB1246131}" srcOrd="0" destOrd="0" presId="urn:microsoft.com/office/officeart/2005/8/layout/cycle5"/>
    <dgm:cxn modelId="{E2068626-CBF7-48D4-9082-089CA08077F0}" type="presOf" srcId="{578698BB-02E1-4C83-AE17-4D966676CAFC}" destId="{E91C2E55-5C8E-4527-B610-A3BBAF726131}" srcOrd="0" destOrd="0" presId="urn:microsoft.com/office/officeart/2005/8/layout/cycle5"/>
    <dgm:cxn modelId="{AF229F3D-455E-4F0F-91C0-FB975AAE5D79}" srcId="{4A1AFE36-B94A-41ED-BB6D-83E30AB2668F}" destId="{DA9BEDA7-26EE-409C-AAE4-2C3F1DE7AC7F}" srcOrd="3" destOrd="0" parTransId="{F3B1E59F-1761-4CF7-8401-77ECDBA28D81}" sibTransId="{953A8114-5DC8-454A-AEC1-2FF568A567C3}"/>
    <dgm:cxn modelId="{0C036C47-D4D3-413C-BE20-FACB0CED3B5F}" type="presOf" srcId="{748FB4F0-F725-45B7-ADA5-7D0AA0405A81}" destId="{A543DAFC-68BC-4004-AC87-5A816B4573BB}" srcOrd="0" destOrd="0" presId="urn:microsoft.com/office/officeart/2005/8/layout/cycle5"/>
    <dgm:cxn modelId="{45C0BE49-01FA-4490-94FC-8F95A845F598}" type="presOf" srcId="{DA9BEDA7-26EE-409C-AAE4-2C3F1DE7AC7F}" destId="{3504A93F-F78A-4695-8DE6-EFDEF5213C9A}" srcOrd="0" destOrd="0" presId="urn:microsoft.com/office/officeart/2005/8/layout/cycle5"/>
    <dgm:cxn modelId="{86B62952-4A82-4489-8D81-3521AFF1119C}" type="presOf" srcId="{F949B717-2CE7-4620-B9CD-8786CA31835B}" destId="{8EA6D021-CF92-4121-BB2B-F44CBFB821EA}" srcOrd="0" destOrd="0" presId="urn:microsoft.com/office/officeart/2005/8/layout/cycle5"/>
    <dgm:cxn modelId="{AA3A8E76-EF61-46C2-9F6D-35B02EEDCFEF}" type="presOf" srcId="{E18A2493-706C-4996-80D0-2D15DF51E954}" destId="{F33D7594-254F-48AF-96A1-02A120A2DDDC}" srcOrd="0" destOrd="0" presId="urn:microsoft.com/office/officeart/2005/8/layout/cycle5"/>
    <dgm:cxn modelId="{650C9A77-E0EC-4CB5-90B2-0D6F371E7860}" srcId="{4A1AFE36-B94A-41ED-BB6D-83E30AB2668F}" destId="{F949B717-2CE7-4620-B9CD-8786CA31835B}" srcOrd="1" destOrd="0" parTransId="{3F10A4E2-5AE8-434D-9743-0A940A8A1752}" sibTransId="{E18A2493-706C-4996-80D0-2D15DF51E954}"/>
    <dgm:cxn modelId="{92CA607A-1BED-4FED-880A-F704A17A81F2}" type="presOf" srcId="{B566C50D-98B6-4B90-9921-E2DE7D66611E}" destId="{25721DFE-594C-4A57-BE93-34F96400E99D}" srcOrd="0" destOrd="0" presId="urn:microsoft.com/office/officeart/2005/8/layout/cycle5"/>
    <dgm:cxn modelId="{8F414281-CBC4-4CA8-9BD1-15360D06B350}" type="presOf" srcId="{4A1AFE36-B94A-41ED-BB6D-83E30AB2668F}" destId="{BCED23F4-A059-4474-9B74-EADFD12789C2}" srcOrd="0" destOrd="0" presId="urn:microsoft.com/office/officeart/2005/8/layout/cycle5"/>
    <dgm:cxn modelId="{AF9788C6-54F7-47B5-9B84-C07A97E8CAFA}" type="presOf" srcId="{953A8114-5DC8-454A-AEC1-2FF568A567C3}" destId="{81E56A85-8F97-4ABA-A43F-891C1CAE7B58}" srcOrd="0" destOrd="0" presId="urn:microsoft.com/office/officeart/2005/8/layout/cycle5"/>
    <dgm:cxn modelId="{8EA5F8E7-6448-4743-A07B-368F0D0FC7A6}" srcId="{4A1AFE36-B94A-41ED-BB6D-83E30AB2668F}" destId="{3C60555A-CA7F-4760-8D5B-32B4BA599D54}" srcOrd="0" destOrd="0" parTransId="{21BBDA72-8C4D-43C1-9774-1AED66260D6F}" sibTransId="{B566C50D-98B6-4B90-9921-E2DE7D66611E}"/>
    <dgm:cxn modelId="{2CF29BFD-DB3D-415F-A630-804CD984A039}" srcId="{4A1AFE36-B94A-41ED-BB6D-83E30AB2668F}" destId="{578698BB-02E1-4C83-AE17-4D966676CAFC}" srcOrd="2" destOrd="0" parTransId="{9AA52F32-E41E-4010-8C01-62B7F8D99B7A}" sibTransId="{748FB4F0-F725-45B7-ADA5-7D0AA0405A81}"/>
    <dgm:cxn modelId="{AC0F3562-CC38-4AF9-9917-E4DC0CA63431}" type="presParOf" srcId="{BCED23F4-A059-4474-9B74-EADFD12789C2}" destId="{FEC1A2D6-5E82-40E7-8FFB-A91AB1246131}" srcOrd="0" destOrd="0" presId="urn:microsoft.com/office/officeart/2005/8/layout/cycle5"/>
    <dgm:cxn modelId="{C8F4A739-C778-42D6-A6C7-D2B9C40D0219}" type="presParOf" srcId="{BCED23F4-A059-4474-9B74-EADFD12789C2}" destId="{C8915C52-124B-4928-9DC6-70FF722DBD16}" srcOrd="1" destOrd="0" presId="urn:microsoft.com/office/officeart/2005/8/layout/cycle5"/>
    <dgm:cxn modelId="{A064153B-27B6-464A-AD75-5DE4F130DF96}" type="presParOf" srcId="{BCED23F4-A059-4474-9B74-EADFD12789C2}" destId="{25721DFE-594C-4A57-BE93-34F96400E99D}" srcOrd="2" destOrd="0" presId="urn:microsoft.com/office/officeart/2005/8/layout/cycle5"/>
    <dgm:cxn modelId="{49980AAE-809F-46B4-BD07-FACCFB342DD8}" type="presParOf" srcId="{BCED23F4-A059-4474-9B74-EADFD12789C2}" destId="{8EA6D021-CF92-4121-BB2B-F44CBFB821EA}" srcOrd="3" destOrd="0" presId="urn:microsoft.com/office/officeart/2005/8/layout/cycle5"/>
    <dgm:cxn modelId="{AC940EAE-3C6C-40B1-A21E-9AD1675AE08E}" type="presParOf" srcId="{BCED23F4-A059-4474-9B74-EADFD12789C2}" destId="{411AF020-5DB1-4741-AFCB-891840922474}" srcOrd="4" destOrd="0" presId="urn:microsoft.com/office/officeart/2005/8/layout/cycle5"/>
    <dgm:cxn modelId="{AB5E2B32-BA0B-4D1D-9935-EF7B94CE0AD7}" type="presParOf" srcId="{BCED23F4-A059-4474-9B74-EADFD12789C2}" destId="{F33D7594-254F-48AF-96A1-02A120A2DDDC}" srcOrd="5" destOrd="0" presId="urn:microsoft.com/office/officeart/2005/8/layout/cycle5"/>
    <dgm:cxn modelId="{15D73E72-964C-4B36-BBFC-7021F45A3A72}" type="presParOf" srcId="{BCED23F4-A059-4474-9B74-EADFD12789C2}" destId="{E91C2E55-5C8E-4527-B610-A3BBAF726131}" srcOrd="6" destOrd="0" presId="urn:microsoft.com/office/officeart/2005/8/layout/cycle5"/>
    <dgm:cxn modelId="{081A946B-2608-47CE-B244-3BDF526ECE05}" type="presParOf" srcId="{BCED23F4-A059-4474-9B74-EADFD12789C2}" destId="{BDF765D0-9E96-4795-BE1C-1DA192DAC12B}" srcOrd="7" destOrd="0" presId="urn:microsoft.com/office/officeart/2005/8/layout/cycle5"/>
    <dgm:cxn modelId="{124EB84F-FBD4-44CF-BBD0-A93F97A52855}" type="presParOf" srcId="{BCED23F4-A059-4474-9B74-EADFD12789C2}" destId="{A543DAFC-68BC-4004-AC87-5A816B4573BB}" srcOrd="8" destOrd="0" presId="urn:microsoft.com/office/officeart/2005/8/layout/cycle5"/>
    <dgm:cxn modelId="{83AC367B-52E2-46A1-8833-5DF7997FE926}" type="presParOf" srcId="{BCED23F4-A059-4474-9B74-EADFD12789C2}" destId="{3504A93F-F78A-4695-8DE6-EFDEF5213C9A}" srcOrd="9" destOrd="0" presId="urn:microsoft.com/office/officeart/2005/8/layout/cycle5"/>
    <dgm:cxn modelId="{6784E772-CF67-4166-8E3A-16BF40AF5091}" type="presParOf" srcId="{BCED23F4-A059-4474-9B74-EADFD12789C2}" destId="{85F4CF70-FB1D-4A3D-BF45-2B5E4A8E409D}" srcOrd="10" destOrd="0" presId="urn:microsoft.com/office/officeart/2005/8/layout/cycle5"/>
    <dgm:cxn modelId="{7C2EC7C1-5F1C-44A4-AA0B-A0A6DEF0ED90}" type="presParOf" srcId="{BCED23F4-A059-4474-9B74-EADFD12789C2}" destId="{81E56A85-8F97-4ABA-A43F-891C1CAE7B58}"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1A2D6-5E82-40E7-8FFB-A91AB1246131}">
      <dsp:nvSpPr>
        <dsp:cNvPr id="0" name=""/>
        <dsp:cNvSpPr/>
      </dsp:nvSpPr>
      <dsp:spPr>
        <a:xfrm>
          <a:off x="2007982" y="1832"/>
          <a:ext cx="1398581" cy="909077"/>
        </a:xfrm>
        <a:prstGeom prst="roundRect">
          <a:avLst/>
        </a:prstGeom>
        <a:solidFill>
          <a:srgbClr val="92D050"/>
        </a:solidFill>
        <a:ln w="10795" cap="flat" cmpd="sng" algn="ctr">
          <a:solidFill>
            <a:srgbClr val="00004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FF"/>
              </a:solidFill>
              <a:latin typeface="Segoe UI"/>
              <a:ea typeface="+mn-ea"/>
              <a:cs typeface="+mn-cs"/>
            </a:rPr>
            <a:t>Online</a:t>
          </a:r>
        </a:p>
      </dsp:txBody>
      <dsp:txXfrm>
        <a:off x="2052359" y="46209"/>
        <a:ext cx="1309827" cy="820323"/>
      </dsp:txXfrm>
    </dsp:sp>
    <dsp:sp modelId="{25721DFE-594C-4A57-BE93-34F96400E99D}">
      <dsp:nvSpPr>
        <dsp:cNvPr id="0" name=""/>
        <dsp:cNvSpPr/>
      </dsp:nvSpPr>
      <dsp:spPr>
        <a:xfrm>
          <a:off x="1204391" y="456371"/>
          <a:ext cx="3005763" cy="3005763"/>
        </a:xfrm>
        <a:custGeom>
          <a:avLst/>
          <a:gdLst/>
          <a:ahLst/>
          <a:cxnLst/>
          <a:rect l="0" t="0" r="0" b="0"/>
          <a:pathLst>
            <a:path>
              <a:moveTo>
                <a:pt x="2395528" y="293818"/>
              </a:moveTo>
              <a:arcTo wR="1502881" hR="1502881" stAng="18386299" swAng="1634910"/>
            </a:path>
          </a:pathLst>
        </a:custGeom>
        <a:noFill/>
        <a:ln w="9525" cap="flat" cmpd="sng" algn="ctr">
          <a:solidFill>
            <a:srgbClr val="000041"/>
          </a:solidFill>
          <a:prstDash val="solid"/>
          <a:tailEnd type="arrow"/>
        </a:ln>
        <a:effectLst/>
      </dsp:spPr>
      <dsp:style>
        <a:lnRef idx="1">
          <a:scrgbClr r="0" g="0" b="0"/>
        </a:lnRef>
        <a:fillRef idx="0">
          <a:scrgbClr r="0" g="0" b="0"/>
        </a:fillRef>
        <a:effectRef idx="0">
          <a:scrgbClr r="0" g="0" b="0"/>
        </a:effectRef>
        <a:fontRef idx="minor"/>
      </dsp:style>
    </dsp:sp>
    <dsp:sp modelId="{8EA6D021-CF92-4121-BB2B-F44CBFB821EA}">
      <dsp:nvSpPr>
        <dsp:cNvPr id="0" name=""/>
        <dsp:cNvSpPr/>
      </dsp:nvSpPr>
      <dsp:spPr>
        <a:xfrm>
          <a:off x="3510863" y="1504714"/>
          <a:ext cx="1398581" cy="909077"/>
        </a:xfrm>
        <a:prstGeom prst="roundRect">
          <a:avLst/>
        </a:prstGeom>
        <a:solidFill>
          <a:srgbClr val="92D050"/>
        </a:solidFill>
        <a:ln w="10795" cap="flat" cmpd="sng" algn="ctr">
          <a:solidFill>
            <a:srgbClr val="00004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FF"/>
              </a:solidFill>
              <a:latin typeface="Segoe UI"/>
              <a:ea typeface="+mn-ea"/>
              <a:cs typeface="+mn-cs"/>
            </a:rPr>
            <a:t>Pausing</a:t>
          </a:r>
        </a:p>
      </dsp:txBody>
      <dsp:txXfrm>
        <a:off x="3555240" y="1549091"/>
        <a:ext cx="1309827" cy="820323"/>
      </dsp:txXfrm>
    </dsp:sp>
    <dsp:sp modelId="{F33D7594-254F-48AF-96A1-02A120A2DDDC}">
      <dsp:nvSpPr>
        <dsp:cNvPr id="0" name=""/>
        <dsp:cNvSpPr/>
      </dsp:nvSpPr>
      <dsp:spPr>
        <a:xfrm>
          <a:off x="1204391" y="456371"/>
          <a:ext cx="3005763" cy="3005763"/>
        </a:xfrm>
        <a:custGeom>
          <a:avLst/>
          <a:gdLst/>
          <a:ahLst/>
          <a:cxnLst/>
          <a:rect l="0" t="0" r="0" b="0"/>
          <a:pathLst>
            <a:path>
              <a:moveTo>
                <a:pt x="2850041" y="2169075"/>
              </a:moveTo>
              <a:arcTo wR="1502881" hR="1502881" stAng="1578792" swAng="1634910"/>
            </a:path>
          </a:pathLst>
        </a:custGeom>
        <a:noFill/>
        <a:ln w="9525" cap="flat" cmpd="sng" algn="ctr">
          <a:solidFill>
            <a:srgbClr val="000041"/>
          </a:solidFill>
          <a:prstDash val="solid"/>
          <a:tailEnd type="arrow"/>
        </a:ln>
        <a:effectLst/>
      </dsp:spPr>
      <dsp:style>
        <a:lnRef idx="1">
          <a:scrgbClr r="0" g="0" b="0"/>
        </a:lnRef>
        <a:fillRef idx="0">
          <a:scrgbClr r="0" g="0" b="0"/>
        </a:fillRef>
        <a:effectRef idx="0">
          <a:scrgbClr r="0" g="0" b="0"/>
        </a:effectRef>
        <a:fontRef idx="minor"/>
      </dsp:style>
    </dsp:sp>
    <dsp:sp modelId="{E91C2E55-5C8E-4527-B610-A3BBAF726131}">
      <dsp:nvSpPr>
        <dsp:cNvPr id="0" name=""/>
        <dsp:cNvSpPr/>
      </dsp:nvSpPr>
      <dsp:spPr>
        <a:xfrm>
          <a:off x="2007982" y="3007595"/>
          <a:ext cx="1398581" cy="909077"/>
        </a:xfrm>
        <a:prstGeom prst="roundRect">
          <a:avLst/>
        </a:prstGeom>
        <a:solidFill>
          <a:srgbClr val="92D050"/>
        </a:solidFill>
        <a:ln w="10795" cap="flat" cmpd="sng" algn="ctr">
          <a:solidFill>
            <a:srgbClr val="00004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FF"/>
              </a:solidFill>
              <a:latin typeface="Segoe UI"/>
              <a:ea typeface="+mn-ea"/>
              <a:cs typeface="+mn-cs"/>
            </a:rPr>
            <a:t>Paused</a:t>
          </a:r>
        </a:p>
      </dsp:txBody>
      <dsp:txXfrm>
        <a:off x="2052359" y="3051972"/>
        <a:ext cx="1309827" cy="820323"/>
      </dsp:txXfrm>
    </dsp:sp>
    <dsp:sp modelId="{A543DAFC-68BC-4004-AC87-5A816B4573BB}">
      <dsp:nvSpPr>
        <dsp:cNvPr id="0" name=""/>
        <dsp:cNvSpPr/>
      </dsp:nvSpPr>
      <dsp:spPr>
        <a:xfrm>
          <a:off x="1204391" y="456371"/>
          <a:ext cx="3005763" cy="3005763"/>
        </a:xfrm>
        <a:custGeom>
          <a:avLst/>
          <a:gdLst/>
          <a:ahLst/>
          <a:cxnLst/>
          <a:rect l="0" t="0" r="0" b="0"/>
          <a:pathLst>
            <a:path>
              <a:moveTo>
                <a:pt x="610234" y="2711944"/>
              </a:moveTo>
              <a:arcTo wR="1502881" hR="1502881" stAng="7586299" swAng="1634910"/>
            </a:path>
          </a:pathLst>
        </a:custGeom>
        <a:noFill/>
        <a:ln w="9525" cap="flat" cmpd="sng" algn="ctr">
          <a:solidFill>
            <a:srgbClr val="000041"/>
          </a:solidFill>
          <a:prstDash val="solid"/>
          <a:tailEnd type="arrow"/>
        </a:ln>
        <a:effectLst/>
      </dsp:spPr>
      <dsp:style>
        <a:lnRef idx="1">
          <a:scrgbClr r="0" g="0" b="0"/>
        </a:lnRef>
        <a:fillRef idx="0">
          <a:scrgbClr r="0" g="0" b="0"/>
        </a:fillRef>
        <a:effectRef idx="0">
          <a:scrgbClr r="0" g="0" b="0"/>
        </a:effectRef>
        <a:fontRef idx="minor"/>
      </dsp:style>
    </dsp:sp>
    <dsp:sp modelId="{3504A93F-F78A-4695-8DE6-EFDEF5213C9A}">
      <dsp:nvSpPr>
        <dsp:cNvPr id="0" name=""/>
        <dsp:cNvSpPr/>
      </dsp:nvSpPr>
      <dsp:spPr>
        <a:xfrm>
          <a:off x="505100" y="1504714"/>
          <a:ext cx="1398581" cy="909077"/>
        </a:xfrm>
        <a:prstGeom prst="roundRect">
          <a:avLst/>
        </a:prstGeom>
        <a:solidFill>
          <a:srgbClr val="92D050"/>
        </a:solidFill>
        <a:ln w="10795" cap="flat" cmpd="sng" algn="ctr">
          <a:solidFill>
            <a:srgbClr val="00004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FF"/>
              </a:solidFill>
              <a:latin typeface="Segoe UI"/>
              <a:ea typeface="+mn-ea"/>
              <a:cs typeface="+mn-cs"/>
            </a:rPr>
            <a:t>Resuming</a:t>
          </a:r>
        </a:p>
      </dsp:txBody>
      <dsp:txXfrm>
        <a:off x="549477" y="1549091"/>
        <a:ext cx="1309827" cy="820323"/>
      </dsp:txXfrm>
    </dsp:sp>
    <dsp:sp modelId="{81E56A85-8F97-4ABA-A43F-891C1CAE7B58}">
      <dsp:nvSpPr>
        <dsp:cNvPr id="0" name=""/>
        <dsp:cNvSpPr/>
      </dsp:nvSpPr>
      <dsp:spPr>
        <a:xfrm>
          <a:off x="1204391" y="456371"/>
          <a:ext cx="3005763" cy="3005763"/>
        </a:xfrm>
        <a:custGeom>
          <a:avLst/>
          <a:gdLst/>
          <a:ahLst/>
          <a:cxnLst/>
          <a:rect l="0" t="0" r="0" b="0"/>
          <a:pathLst>
            <a:path>
              <a:moveTo>
                <a:pt x="155721" y="836687"/>
              </a:moveTo>
              <a:arcTo wR="1502881" hR="1502881" stAng="12378792" swAng="1634910"/>
            </a:path>
          </a:pathLst>
        </a:custGeom>
        <a:noFill/>
        <a:ln w="9525" cap="flat" cmpd="sng" algn="ctr">
          <a:solidFill>
            <a:srgbClr val="00004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1660C-1647-4EE3-8966-EB73F71BA8DD}" type="datetimeFigureOut">
              <a:rPr lang="en-AU" smtClean="0"/>
              <a:t>7/09/2019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C9DB2-E9E6-4F8D-B2CF-87C84C8B37DC}" type="slidenum">
              <a:rPr lang="en-AU" smtClean="0"/>
              <a:t>‹#›</a:t>
            </a:fld>
            <a:endParaRPr lang="en-AU" dirty="0"/>
          </a:p>
        </p:txBody>
      </p:sp>
    </p:spTree>
    <p:extLst>
      <p:ext uri="{BB962C8B-B14F-4D97-AF65-F5344CB8AC3E}">
        <p14:creationId xmlns:p14="http://schemas.microsoft.com/office/powerpoint/2010/main" val="45947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8673244" y="3060087"/>
            <a:ext cx="2486881" cy="360000"/>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05886" y="2863065"/>
            <a:ext cx="8883740" cy="1694317"/>
          </a:xfrm>
          <a:noFill/>
        </p:spPr>
        <p:txBody>
          <a:bodyPr lIns="0" tIns="0" rIns="0" bIns="182880" anchor="b" anchorCtr="0"/>
          <a:lstStyle>
            <a:lvl1pPr>
              <a:defRPr sz="5002" strike="noStrike" spc="-139"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02939" y="4572209"/>
            <a:ext cx="8883740" cy="893349"/>
          </a:xfrm>
          <a:noFill/>
        </p:spPr>
        <p:txBody>
          <a:bodyPr lIns="0" tIns="0" rIns="0" bIns="0">
            <a:noAutofit/>
          </a:bodyPr>
          <a:lstStyle>
            <a:lvl1pPr marL="0" indent="0">
              <a:lnSpc>
                <a:spcPct val="100000"/>
              </a:lnSpc>
              <a:spcBef>
                <a:spcPts val="0"/>
              </a:spcBef>
              <a:buNone/>
              <a:defRPr sz="1482"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24240" y="228082"/>
            <a:ext cx="1209233" cy="542056"/>
          </a:xfrm>
          <a:prstGeom prst="rect">
            <a:avLst/>
          </a:prstGeom>
        </p:spPr>
      </p:pic>
    </p:spTree>
    <p:extLst>
      <p:ext uri="{BB962C8B-B14F-4D97-AF65-F5344CB8AC3E}">
        <p14:creationId xmlns:p14="http://schemas.microsoft.com/office/powerpoint/2010/main" val="2595908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building with a metal fence&#10;&#10;Description automatically generated">
            <a:extLst>
              <a:ext uri="{FF2B5EF4-FFF2-40B4-BE49-F238E27FC236}">
                <a16:creationId xmlns:a16="http://schemas.microsoft.com/office/drawing/2014/main" id="{477BF216-5E74-3046-91AC-C36C5F79B0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2" t="7611" r="992" b="9669"/>
          <a:stretch/>
        </p:blipFill>
        <p:spPr>
          <a:xfrm>
            <a:off x="0" y="0"/>
            <a:ext cx="11520488" cy="6480175"/>
          </a:xfrm>
          <a:prstGeom prst="rect">
            <a:avLst/>
          </a:prstGeom>
        </p:spPr>
      </p:pic>
      <p:sp>
        <p:nvSpPr>
          <p:cNvPr id="8" name="Rectangle 7">
            <a:extLst>
              <a:ext uri="{FF2B5EF4-FFF2-40B4-BE49-F238E27FC236}">
                <a16:creationId xmlns:a16="http://schemas.microsoft.com/office/drawing/2014/main" id="{76E0B777-168D-3C4C-9B74-4E7EE2895B41}"/>
              </a:ext>
            </a:extLst>
          </p:cNvPr>
          <p:cNvSpPr/>
          <p:nvPr userDrawn="1"/>
        </p:nvSpPr>
        <p:spPr bwMode="auto">
          <a:xfrm>
            <a:off x="0" y="0"/>
            <a:ext cx="11520488" cy="6480175"/>
          </a:xfrm>
          <a:prstGeom prst="rect">
            <a:avLst/>
          </a:prstGeom>
          <a:gradFill>
            <a:gsLst>
              <a:gs pos="67000">
                <a:schemeClr val="tx1">
                  <a:alpha val="76000"/>
                </a:schemeClr>
              </a:gs>
              <a:gs pos="94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05886" y="2863065"/>
            <a:ext cx="8883740" cy="1694317"/>
          </a:xfrm>
          <a:noFill/>
        </p:spPr>
        <p:txBody>
          <a:bodyPr lIns="0" tIns="0" rIns="0" bIns="182880" anchor="b" anchorCtr="0"/>
          <a:lstStyle>
            <a:lvl1pPr>
              <a:defRPr sz="5002" strike="noStrike" spc="-139"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02939" y="4572209"/>
            <a:ext cx="8883740" cy="893349"/>
          </a:xfrm>
          <a:noFill/>
        </p:spPr>
        <p:txBody>
          <a:bodyPr lIns="0" tIns="0" rIns="0" bIns="0">
            <a:noAutofit/>
          </a:bodyPr>
          <a:lstStyle>
            <a:lvl1pPr marL="0" indent="0">
              <a:lnSpc>
                <a:spcPct val="100000"/>
              </a:lnSpc>
              <a:spcBef>
                <a:spcPts val="0"/>
              </a:spcBef>
              <a:buNone/>
              <a:defRPr sz="1482"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6C0E1C88-5281-884A-B14F-7EF87F9D13FB}"/>
              </a:ext>
            </a:extLst>
          </p:cNvPr>
          <p:cNvPicPr>
            <a:picLocks noChangeAspect="1"/>
          </p:cNvPicPr>
          <p:nvPr userDrawn="1"/>
        </p:nvPicPr>
        <p:blipFill>
          <a:blip r:embed="rId3"/>
          <a:stretch>
            <a:fillRect/>
          </a:stretch>
        </p:blipFill>
        <p:spPr>
          <a:xfrm>
            <a:off x="233435" y="254091"/>
            <a:ext cx="1209233" cy="542056"/>
          </a:xfrm>
          <a:prstGeom prst="rect">
            <a:avLst/>
          </a:prstGeom>
        </p:spPr>
      </p:pic>
    </p:spTree>
    <p:extLst>
      <p:ext uri="{BB962C8B-B14F-4D97-AF65-F5344CB8AC3E}">
        <p14:creationId xmlns:p14="http://schemas.microsoft.com/office/powerpoint/2010/main" val="27579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2938" y="1136602"/>
            <a:ext cx="3432323" cy="1107954"/>
          </a:xfrm>
        </p:spPr>
        <p:txBody>
          <a:bodyPr lIns="0" tIns="0" rIns="0" bIns="0"/>
          <a:lstStyle>
            <a:lvl1pPr>
              <a:defRPr sz="1853"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5870537" y="1136603"/>
            <a:ext cx="3419088" cy="3108016"/>
          </a:xfrm>
        </p:spPr>
        <p:txBody>
          <a:bodyPr wrap="square" lIns="0" tIns="0" rIns="0" bIns="0">
            <a:noAutofit/>
          </a:bodyPr>
          <a:lstStyle>
            <a:lvl1pPr marL="0" marR="0" indent="0" algn="l" defTabSz="479376" rtl="0" eaLnBrk="1" fontAlgn="auto" latinLnBrk="0" hangingPunct="1">
              <a:lnSpc>
                <a:spcPct val="100000"/>
              </a:lnSpc>
              <a:spcBef>
                <a:spcPts val="0"/>
              </a:spcBef>
              <a:spcAft>
                <a:spcPts val="463"/>
              </a:spcAft>
              <a:buClrTx/>
              <a:buSzPct val="90000"/>
              <a:buFont typeface="Wingdings" panose="05000000000000000000" pitchFamily="2" charset="2"/>
              <a:buNone/>
              <a:tabLst/>
              <a:defRPr sz="1853" spc="0" baseline="0">
                <a:solidFill>
                  <a:schemeClr val="tx1"/>
                </a:solidFill>
                <a:latin typeface="+mj-lt"/>
              </a:defRPr>
            </a:lvl1pPr>
            <a:lvl2pPr marL="211749" indent="0">
              <a:buNone/>
              <a:defRPr sz="1668"/>
            </a:lvl2pPr>
            <a:lvl3pPr marL="423498" indent="0">
              <a:buNone/>
              <a:defRPr sz="1668"/>
            </a:lvl3pPr>
            <a:lvl4pPr marL="635247" indent="0">
              <a:buNone/>
              <a:defRPr sz="1668"/>
            </a:lvl4pPr>
            <a:lvl5pPr marL="846995" indent="0">
              <a:buNone/>
              <a:defRPr sz="1668"/>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534139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13231" y="2021821"/>
            <a:ext cx="10715201" cy="1155783"/>
          </a:xfrm>
        </p:spPr>
        <p:txBody>
          <a:bodyPr wrap="square" lIns="0" tIns="0" rIns="0" bIns="0">
            <a:spAutoFit/>
          </a:bodyPr>
          <a:lstStyle>
            <a:lvl1pPr marL="0" indent="0">
              <a:lnSpc>
                <a:spcPct val="90000"/>
              </a:lnSpc>
              <a:spcBef>
                <a:spcPts val="0"/>
              </a:spcBef>
              <a:spcAft>
                <a:spcPts val="1204"/>
              </a:spcAft>
              <a:buNone/>
              <a:defRPr sz="2409" b="0" i="0">
                <a:solidFill>
                  <a:srgbClr val="000000"/>
                </a:solidFill>
                <a:latin typeface="+mn-lt"/>
              </a:defRPr>
            </a:lvl1pPr>
            <a:lvl2pPr marL="211749" indent="0">
              <a:lnSpc>
                <a:spcPct val="90000"/>
              </a:lnSpc>
              <a:spcBef>
                <a:spcPts val="0"/>
              </a:spcBef>
              <a:spcAft>
                <a:spcPts val="1204"/>
              </a:spcAft>
              <a:buNone/>
              <a:defRPr sz="1853">
                <a:solidFill>
                  <a:srgbClr val="000000"/>
                </a:solidFill>
              </a:defRPr>
            </a:lvl2pPr>
            <a:lvl3pPr marL="423498" indent="0">
              <a:spcBef>
                <a:spcPts val="0"/>
              </a:spcBef>
              <a:spcAft>
                <a:spcPts val="1204"/>
              </a:spcAft>
              <a:buNone/>
              <a:defRPr sz="1853">
                <a:solidFill>
                  <a:srgbClr val="000000"/>
                </a:solidFill>
              </a:defRPr>
            </a:lvl3pPr>
            <a:lvl4pPr marL="635247" indent="0">
              <a:spcBef>
                <a:spcPts val="0"/>
              </a:spcBef>
              <a:spcAft>
                <a:spcPts val="1204"/>
              </a:spcAft>
              <a:buNone/>
              <a:defRPr sz="1853"/>
            </a:lvl4pPr>
            <a:lvl5pPr marL="84699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02938" y="416227"/>
            <a:ext cx="10711672" cy="69861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950647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13232" y="2023420"/>
            <a:ext cx="10715201" cy="1155783"/>
          </a:xfrm>
        </p:spPr>
        <p:txBody>
          <a:bodyPr wrap="square" lIns="0" tIns="0" rIns="0" bIns="0">
            <a:spAutoFit/>
          </a:bodyPr>
          <a:lstStyle>
            <a:lvl1pPr marL="254099" indent="-254099">
              <a:lnSpc>
                <a:spcPct val="90000"/>
              </a:lnSpc>
              <a:spcBef>
                <a:spcPts val="0"/>
              </a:spcBef>
              <a:spcAft>
                <a:spcPts val="1204"/>
              </a:spcAft>
              <a:buClr>
                <a:srgbClr val="000000"/>
              </a:buClr>
              <a:buSzPct val="77000"/>
              <a:buFont typeface="Arial" panose="020B0604020202020204" pitchFamily="34" charset="0"/>
              <a:buChar char="•"/>
              <a:defRPr sz="2409" b="0" i="0">
                <a:solidFill>
                  <a:srgbClr val="000000"/>
                </a:solidFill>
                <a:latin typeface="+mn-lt"/>
              </a:defRPr>
            </a:lvl1pPr>
            <a:lvl2pPr marL="508197" indent="-211749">
              <a:lnSpc>
                <a:spcPct val="90000"/>
              </a:lnSpc>
              <a:spcBef>
                <a:spcPts val="0"/>
              </a:spcBef>
              <a:spcAft>
                <a:spcPts val="1204"/>
              </a:spcAft>
              <a:buClr>
                <a:srgbClr val="000000"/>
              </a:buClr>
              <a:buSzPct val="77000"/>
              <a:buFont typeface="Arial" panose="020B0604020202020204" pitchFamily="34" charset="0"/>
              <a:buChar char="•"/>
              <a:defRPr sz="1853">
                <a:solidFill>
                  <a:srgbClr val="000000"/>
                </a:solidFill>
              </a:defRPr>
            </a:lvl2pPr>
            <a:lvl3pPr marL="762296" indent="-211749">
              <a:spcBef>
                <a:spcPts val="0"/>
              </a:spcBef>
              <a:spcAft>
                <a:spcPts val="1204"/>
              </a:spcAft>
              <a:buClr>
                <a:srgbClr val="000000"/>
              </a:buClr>
              <a:buSzPct val="77000"/>
              <a:buFont typeface="Arial" panose="020B0604020202020204" pitchFamily="34" charset="0"/>
              <a:buChar char="•"/>
              <a:defRPr sz="1853">
                <a:solidFill>
                  <a:srgbClr val="000000"/>
                </a:solidFill>
              </a:defRPr>
            </a:lvl3pPr>
            <a:lvl4pPr marL="635247" indent="0">
              <a:spcBef>
                <a:spcPts val="0"/>
              </a:spcBef>
              <a:spcAft>
                <a:spcPts val="1204"/>
              </a:spcAft>
              <a:buNone/>
              <a:defRPr sz="1853"/>
            </a:lvl4pPr>
            <a:lvl5pPr marL="84699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02938" y="416227"/>
            <a:ext cx="10711672" cy="7162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02936" y="1024120"/>
            <a:ext cx="10715201" cy="333618"/>
          </a:xfrm>
        </p:spPr>
        <p:txBody>
          <a:bodyPr wrap="square" lIns="0" tIns="0" rIns="0" bIns="0">
            <a:spAutoFit/>
          </a:bodyPr>
          <a:lstStyle>
            <a:lvl1pPr marL="0" indent="0">
              <a:lnSpc>
                <a:spcPct val="90000"/>
              </a:lnSpc>
              <a:spcBef>
                <a:spcPts val="0"/>
              </a:spcBef>
              <a:spcAft>
                <a:spcPts val="1204"/>
              </a:spcAft>
              <a:buNone/>
              <a:defRPr sz="2409" b="0" i="0">
                <a:solidFill>
                  <a:srgbClr val="000000"/>
                </a:solidFill>
                <a:latin typeface="+mn-lt"/>
              </a:defRPr>
            </a:lvl1pPr>
            <a:lvl2pPr marL="211749" indent="0">
              <a:lnSpc>
                <a:spcPct val="90000"/>
              </a:lnSpc>
              <a:spcBef>
                <a:spcPts val="0"/>
              </a:spcBef>
              <a:spcAft>
                <a:spcPts val="1204"/>
              </a:spcAft>
              <a:buNone/>
              <a:defRPr sz="1853">
                <a:solidFill>
                  <a:schemeClr val="tx2"/>
                </a:solidFill>
              </a:defRPr>
            </a:lvl2pPr>
            <a:lvl3pPr marL="423498" indent="0">
              <a:spcBef>
                <a:spcPts val="0"/>
              </a:spcBef>
              <a:spcAft>
                <a:spcPts val="1204"/>
              </a:spcAft>
              <a:buNone/>
              <a:defRPr sz="1853"/>
            </a:lvl3pPr>
            <a:lvl4pPr marL="635247" indent="0">
              <a:spcBef>
                <a:spcPts val="0"/>
              </a:spcBef>
              <a:spcAft>
                <a:spcPts val="1204"/>
              </a:spcAft>
              <a:buNone/>
              <a:defRPr sz="1853"/>
            </a:lvl4pPr>
            <a:lvl5pPr marL="846995" indent="0">
              <a:buNone/>
              <a:defRPr/>
            </a:lvl5pPr>
          </a:lstStyle>
          <a:p>
            <a:pPr lvl="0"/>
            <a:r>
              <a:rPr lang="en-US"/>
              <a:t>Subtitle Segoe UI 26pt</a:t>
            </a:r>
          </a:p>
        </p:txBody>
      </p:sp>
    </p:spTree>
    <p:extLst>
      <p:ext uri="{BB962C8B-B14F-4D97-AF65-F5344CB8AC3E}">
        <p14:creationId xmlns:p14="http://schemas.microsoft.com/office/powerpoint/2010/main" val="28185832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02938" y="416227"/>
            <a:ext cx="10711672" cy="716261"/>
          </a:xfrm>
          <a:prstGeom prst="rect">
            <a:avLst/>
          </a:prstGeom>
        </p:spPr>
        <p:txBody>
          <a:bodyPr vert="horz" wrap="square" lIns="0" tIns="0" rIns="0" bIns="0" rtlCol="0" anchor="t">
            <a:noAutofit/>
          </a:bodyPr>
          <a:lstStyle>
            <a:lvl1pPr>
              <a:defRPr sz="3024">
                <a:solidFill>
                  <a:srgbClr val="000000"/>
                </a:solidFill>
              </a:defRPr>
            </a:lvl1pPr>
          </a:lstStyle>
          <a:p>
            <a:r>
              <a:rPr lang="en-US"/>
              <a:t>Title</a:t>
            </a:r>
          </a:p>
        </p:txBody>
      </p:sp>
    </p:spTree>
    <p:extLst>
      <p:ext uri="{BB962C8B-B14F-4D97-AF65-F5344CB8AC3E}">
        <p14:creationId xmlns:p14="http://schemas.microsoft.com/office/powerpoint/2010/main" val="7608375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867597" y="0"/>
            <a:ext cx="5652891" cy="648017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853">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02938" y="416227"/>
            <a:ext cx="5249954" cy="716261"/>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02938" y="2027621"/>
            <a:ext cx="5249953" cy="2431728"/>
          </a:xfrm>
        </p:spPr>
        <p:txBody>
          <a:bodyPr wrap="square" lIns="0" tIns="0" rIns="0" bIns="0">
            <a:noAutofit/>
          </a:bodyPr>
          <a:lstStyle>
            <a:lvl1pPr marL="0" marR="0" indent="0" algn="l" defTabSz="863985" rtl="0" eaLnBrk="1" fontAlgn="auto" latinLnBrk="0" hangingPunct="1">
              <a:lnSpc>
                <a:spcPct val="90000"/>
              </a:lnSpc>
              <a:spcBef>
                <a:spcPts val="0"/>
              </a:spcBef>
              <a:spcAft>
                <a:spcPts val="2409"/>
              </a:spcAft>
              <a:buClrTx/>
              <a:buSzPct val="90000"/>
              <a:buFont typeface="Wingdings" panose="05000000000000000000" pitchFamily="2" charset="2"/>
              <a:buNone/>
              <a:tabLst/>
              <a:defRPr sz="2409" b="0" i="0">
                <a:solidFill>
                  <a:srgbClr val="000000"/>
                </a:solidFill>
                <a:latin typeface="+mn-lt"/>
              </a:defRPr>
            </a:lvl1pPr>
            <a:lvl2pPr marL="211749" marR="0" indent="0" algn="l" defTabSz="86398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23498" indent="0">
              <a:buNone/>
              <a:defRPr/>
            </a:lvl3pPr>
            <a:lvl4pPr marL="635247" indent="0">
              <a:buNone/>
              <a:defRPr/>
            </a:lvl4pPr>
            <a:lvl5pPr marL="846995"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943792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02937" y="2017885"/>
            <a:ext cx="3432323" cy="2441464"/>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853">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045555" y="2017885"/>
            <a:ext cx="3423499" cy="2441464"/>
          </a:xfrm>
          <a:blipFill>
            <a:blip r:embed="rId3"/>
            <a:stretch>
              <a:fillRect/>
            </a:stretch>
          </a:blipFill>
        </p:spPr>
        <p:txBody>
          <a:bodyPr anchor="ctr">
            <a:noAutofit/>
          </a:bodyPr>
          <a:lstStyle>
            <a:lvl1pPr marL="0" indent="0" algn="ctr">
              <a:buNone/>
              <a:defRPr sz="1853">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7679346" y="2017884"/>
            <a:ext cx="3433848" cy="2441465"/>
          </a:xfrm>
          <a:blipFill>
            <a:blip r:embed="rId4"/>
            <a:stretch>
              <a:fillRect/>
            </a:stretch>
          </a:blipFill>
        </p:spPr>
        <p:txBody>
          <a:bodyPr anchor="ctr">
            <a:noAutofit/>
          </a:bodyPr>
          <a:lstStyle>
            <a:lvl1pPr marL="0" indent="0" algn="ctr">
              <a:buNone/>
              <a:defRPr sz="1853">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02938" y="4656430"/>
            <a:ext cx="3430559" cy="1235623"/>
          </a:xfrm>
        </p:spPr>
        <p:txBody>
          <a:bodyPr lIns="0" tIns="0" rIns="0" bIns="0"/>
          <a:lstStyle>
            <a:lvl1pPr marL="0" indent="0">
              <a:lnSpc>
                <a:spcPct val="100000"/>
              </a:lnSpc>
              <a:spcBef>
                <a:spcPts val="0"/>
              </a:spcBef>
              <a:spcAft>
                <a:spcPts val="741"/>
              </a:spcAft>
              <a:buNone/>
              <a:defRPr sz="1482" b="1">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045552" y="4656430"/>
            <a:ext cx="3423499"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7679346" y="4656430"/>
            <a:ext cx="3430559"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02938" y="416227"/>
            <a:ext cx="10711672" cy="69861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3580097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652893" y="2027621"/>
            <a:ext cx="5461718" cy="3549507"/>
          </a:xfrm>
        </p:spPr>
        <p:txBody>
          <a:bodyPr anchor="ctr">
            <a:noAutofit/>
          </a:bodyPr>
          <a:lstStyle>
            <a:lvl1pPr algn="ctr">
              <a:defRPr sz="1853">
                <a:latin typeface="+mj-lt"/>
              </a:defRPr>
            </a:lvl1pPr>
          </a:lstStyle>
          <a:p>
            <a:r>
              <a:rPr lang="en-US" dirty="0"/>
              <a:t>Drop photo here</a:t>
            </a:r>
          </a:p>
        </p:txBody>
      </p:sp>
      <p:sp>
        <p:nvSpPr>
          <p:cNvPr id="4" name="Text Placeholder 3"/>
          <p:cNvSpPr>
            <a:spLocks noGrp="1"/>
          </p:cNvSpPr>
          <p:nvPr>
            <p:ph type="body" sz="quarter" idx="10" hasCustomPrompt="1"/>
          </p:nvPr>
        </p:nvSpPr>
        <p:spPr>
          <a:xfrm>
            <a:off x="402938" y="2027621"/>
            <a:ext cx="4855174" cy="2431728"/>
          </a:xfrm>
        </p:spPr>
        <p:txBody>
          <a:bodyPr wrap="square" lIns="0" tIns="0" rIns="0" bIns="0">
            <a:noAutofit/>
          </a:bodyPr>
          <a:lstStyle>
            <a:lvl1pPr marL="0" marR="0" indent="0" algn="l" defTabSz="863985" rtl="0" eaLnBrk="1" fontAlgn="auto" latinLnBrk="0" hangingPunct="1">
              <a:lnSpc>
                <a:spcPct val="90000"/>
              </a:lnSpc>
              <a:spcBef>
                <a:spcPts val="0"/>
              </a:spcBef>
              <a:spcAft>
                <a:spcPts val="2409"/>
              </a:spcAft>
              <a:buClrTx/>
              <a:buSzPct val="90000"/>
              <a:buFont typeface="Wingdings" panose="05000000000000000000" pitchFamily="2" charset="2"/>
              <a:buNone/>
              <a:tabLst/>
              <a:defRPr sz="2409" b="0" i="0">
                <a:solidFill>
                  <a:srgbClr val="000000"/>
                </a:solidFill>
                <a:latin typeface="+mn-lt"/>
              </a:defRPr>
            </a:lvl1pPr>
            <a:lvl2pPr marL="211749" marR="0" indent="0" algn="l" defTabSz="86398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23498" indent="0">
              <a:buNone/>
              <a:defRPr/>
            </a:lvl3pPr>
            <a:lvl4pPr marL="635247" indent="0">
              <a:buNone/>
              <a:defRPr/>
            </a:lvl4pPr>
            <a:lvl5pPr marL="846995"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02938" y="416227"/>
            <a:ext cx="10711672" cy="69861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606247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02938" y="1511590"/>
            <a:ext cx="3432323" cy="295658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47802" y="1850571"/>
            <a:ext cx="2549978" cy="2278622"/>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6" name="Rectangle 5"/>
          <p:cNvSpPr/>
          <p:nvPr userDrawn="1"/>
        </p:nvSpPr>
        <p:spPr bwMode="auto">
          <a:xfrm>
            <a:off x="4045554" y="1511590"/>
            <a:ext cx="3423501" cy="295658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679348" y="1511590"/>
            <a:ext cx="3435263" cy="295658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485255" y="1850571"/>
            <a:ext cx="2549978" cy="2278622"/>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124901" y="1850571"/>
            <a:ext cx="2549978" cy="2278622"/>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02938" y="416227"/>
            <a:ext cx="10711672" cy="69861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02939" y="4656430"/>
            <a:ext cx="3427854" cy="1235623"/>
          </a:xfrm>
        </p:spPr>
        <p:txBody>
          <a:bodyPr lIns="0" tIns="0" rIns="0" bIns="0"/>
          <a:lstStyle>
            <a:lvl1pPr marL="0" indent="0">
              <a:lnSpc>
                <a:spcPct val="100000"/>
              </a:lnSpc>
              <a:spcBef>
                <a:spcPts val="0"/>
              </a:spcBef>
              <a:spcAft>
                <a:spcPts val="741"/>
              </a:spcAft>
              <a:buNone/>
              <a:defRPr sz="1482" b="1">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045553" y="4656430"/>
            <a:ext cx="3423500"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7679345" y="4656430"/>
            <a:ext cx="3435266"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58673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038" y="360363"/>
            <a:ext cx="10800000" cy="720000"/>
          </a:xfrm>
        </p:spPr>
        <p:txBody>
          <a:bodyPr/>
          <a:lstStyle>
            <a:lvl1pPr>
              <a:defRPr/>
            </a:lvl1pPr>
          </a:lstStyle>
          <a:p>
            <a:r>
              <a:rPr lang="en-US" dirty="0"/>
              <a:t>Thanks to All Sponsors</a:t>
            </a:r>
          </a:p>
        </p:txBody>
      </p:sp>
      <p:sp>
        <p:nvSpPr>
          <p:cNvPr id="3" name="Content Placeholder 2"/>
          <p:cNvSpPr>
            <a:spLocks noGrp="1"/>
          </p:cNvSpPr>
          <p:nvPr>
            <p:ph idx="1" hasCustomPrompt="1"/>
          </p:nvPr>
        </p:nvSpPr>
        <p:spPr>
          <a:xfrm>
            <a:off x="360125" y="1439813"/>
            <a:ext cx="10800000" cy="60414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Gold Sponsors</a:t>
            </a:r>
          </a:p>
        </p:txBody>
      </p:sp>
      <p:sp>
        <p:nvSpPr>
          <p:cNvPr id="4" name="Content Placeholder 2">
            <a:extLst>
              <a:ext uri="{FF2B5EF4-FFF2-40B4-BE49-F238E27FC236}">
                <a16:creationId xmlns:a16="http://schemas.microsoft.com/office/drawing/2014/main" id="{3DD49FC9-0351-4E10-A6D9-FAB4F3F030AC}"/>
              </a:ext>
            </a:extLst>
          </p:cNvPr>
          <p:cNvSpPr>
            <a:spLocks noGrp="1"/>
          </p:cNvSpPr>
          <p:nvPr>
            <p:ph idx="10" hasCustomPrompt="1"/>
          </p:nvPr>
        </p:nvSpPr>
        <p:spPr>
          <a:xfrm>
            <a:off x="393422" y="4390620"/>
            <a:ext cx="4459045" cy="60414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Silver Sponsor</a:t>
            </a:r>
          </a:p>
        </p:txBody>
      </p:sp>
      <p:sp>
        <p:nvSpPr>
          <p:cNvPr id="5" name="Content Placeholder 2">
            <a:extLst>
              <a:ext uri="{FF2B5EF4-FFF2-40B4-BE49-F238E27FC236}">
                <a16:creationId xmlns:a16="http://schemas.microsoft.com/office/drawing/2014/main" id="{191FA162-9064-440F-8A54-7EA8273930C3}"/>
              </a:ext>
            </a:extLst>
          </p:cNvPr>
          <p:cNvSpPr>
            <a:spLocks noGrp="1"/>
          </p:cNvSpPr>
          <p:nvPr>
            <p:ph idx="11" hasCustomPrompt="1"/>
          </p:nvPr>
        </p:nvSpPr>
        <p:spPr>
          <a:xfrm>
            <a:off x="6668021" y="4390620"/>
            <a:ext cx="4459045" cy="60414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Bronze Sponsor</a:t>
            </a:r>
          </a:p>
        </p:txBody>
      </p:sp>
      <p:pic>
        <p:nvPicPr>
          <p:cNvPr id="7" name="Picture 6">
            <a:extLst>
              <a:ext uri="{FF2B5EF4-FFF2-40B4-BE49-F238E27FC236}">
                <a16:creationId xmlns:a16="http://schemas.microsoft.com/office/drawing/2014/main" id="{40CD00B7-F146-47DB-B88D-4A8E0D7CD89B}"/>
              </a:ext>
            </a:extLst>
          </p:cNvPr>
          <p:cNvPicPr>
            <a:picLocks noChangeAspect="1"/>
          </p:cNvPicPr>
          <p:nvPr userDrawn="1"/>
        </p:nvPicPr>
        <p:blipFill>
          <a:blip r:embed="rId2"/>
          <a:stretch>
            <a:fillRect/>
          </a:stretch>
        </p:blipFill>
        <p:spPr>
          <a:xfrm>
            <a:off x="6668021" y="5084333"/>
            <a:ext cx="2629898" cy="1183454"/>
          </a:xfrm>
          <a:prstGeom prst="rect">
            <a:avLst/>
          </a:prstGeom>
        </p:spPr>
      </p:pic>
      <p:pic>
        <p:nvPicPr>
          <p:cNvPr id="9" name="Picture 8" descr="A close up of a sign&#10;&#10;Description automatically generated">
            <a:extLst>
              <a:ext uri="{FF2B5EF4-FFF2-40B4-BE49-F238E27FC236}">
                <a16:creationId xmlns:a16="http://schemas.microsoft.com/office/drawing/2014/main" id="{E0AD2AEE-F58A-49BD-9254-16D82A04DACB}"/>
              </a:ext>
            </a:extLst>
          </p:cNvPr>
          <p:cNvPicPr>
            <a:picLocks noChangeAspect="1"/>
          </p:cNvPicPr>
          <p:nvPr userDrawn="1"/>
        </p:nvPicPr>
        <p:blipFill>
          <a:blip r:embed="rId3"/>
          <a:stretch>
            <a:fillRect/>
          </a:stretch>
        </p:blipFill>
        <p:spPr>
          <a:xfrm>
            <a:off x="437353" y="4997586"/>
            <a:ext cx="2361079" cy="1120949"/>
          </a:xfrm>
          <a:prstGeom prst="rect">
            <a:avLst/>
          </a:prstGeom>
        </p:spPr>
      </p:pic>
      <p:pic>
        <p:nvPicPr>
          <p:cNvPr id="11" name="Picture 10">
            <a:extLst>
              <a:ext uri="{FF2B5EF4-FFF2-40B4-BE49-F238E27FC236}">
                <a16:creationId xmlns:a16="http://schemas.microsoft.com/office/drawing/2014/main" id="{EADAD07B-ED24-4428-9248-030FEE950078}"/>
              </a:ext>
            </a:extLst>
          </p:cNvPr>
          <p:cNvPicPr>
            <a:picLocks noChangeAspect="1"/>
          </p:cNvPicPr>
          <p:nvPr userDrawn="1"/>
        </p:nvPicPr>
        <p:blipFill>
          <a:blip r:embed="rId4"/>
          <a:stretch>
            <a:fillRect/>
          </a:stretch>
        </p:blipFill>
        <p:spPr>
          <a:xfrm>
            <a:off x="360125" y="2124343"/>
            <a:ext cx="3226308" cy="1658112"/>
          </a:xfrm>
          <a:prstGeom prst="rect">
            <a:avLst/>
          </a:prstGeom>
        </p:spPr>
      </p:pic>
      <p:pic>
        <p:nvPicPr>
          <p:cNvPr id="13" name="Picture 12">
            <a:extLst>
              <a:ext uri="{FF2B5EF4-FFF2-40B4-BE49-F238E27FC236}">
                <a16:creationId xmlns:a16="http://schemas.microsoft.com/office/drawing/2014/main" id="{6F077492-8A29-4977-A88B-978A7C7ABA2B}"/>
              </a:ext>
            </a:extLst>
          </p:cNvPr>
          <p:cNvPicPr>
            <a:picLocks noChangeAspect="1"/>
          </p:cNvPicPr>
          <p:nvPr userDrawn="1"/>
        </p:nvPicPr>
        <p:blipFill>
          <a:blip r:embed="rId5"/>
          <a:stretch>
            <a:fillRect/>
          </a:stretch>
        </p:blipFill>
        <p:spPr>
          <a:xfrm>
            <a:off x="5049135" y="2521787"/>
            <a:ext cx="1233658" cy="459818"/>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47BAD7EE-3A0A-45E5-BA97-668A0F8ABD72}"/>
              </a:ext>
            </a:extLst>
          </p:cNvPr>
          <p:cNvPicPr>
            <a:picLocks noChangeAspect="1"/>
          </p:cNvPicPr>
          <p:nvPr userDrawn="1"/>
        </p:nvPicPr>
        <p:blipFill>
          <a:blip r:embed="rId6"/>
          <a:stretch>
            <a:fillRect/>
          </a:stretch>
        </p:blipFill>
        <p:spPr>
          <a:xfrm>
            <a:off x="3105957" y="3369883"/>
            <a:ext cx="5179554" cy="914718"/>
          </a:xfrm>
          <a:prstGeom prst="rect">
            <a:avLst/>
          </a:prstGeom>
        </p:spPr>
      </p:pic>
      <p:pic>
        <p:nvPicPr>
          <p:cNvPr id="17" name="Picture 16" descr="A picture containing sitting&#10;&#10;Description automatically generated">
            <a:extLst>
              <a:ext uri="{FF2B5EF4-FFF2-40B4-BE49-F238E27FC236}">
                <a16:creationId xmlns:a16="http://schemas.microsoft.com/office/drawing/2014/main" id="{664B2616-5FE2-4819-94E0-8E370B0C31FA}"/>
              </a:ext>
            </a:extLst>
          </p:cNvPr>
          <p:cNvPicPr>
            <a:picLocks noChangeAspect="1"/>
          </p:cNvPicPr>
          <p:nvPr userDrawn="1"/>
        </p:nvPicPr>
        <p:blipFill>
          <a:blip r:embed="rId7"/>
          <a:stretch>
            <a:fillRect/>
          </a:stretch>
        </p:blipFill>
        <p:spPr>
          <a:xfrm>
            <a:off x="7805035" y="2255858"/>
            <a:ext cx="3322031" cy="797286"/>
          </a:xfrm>
          <a:prstGeom prst="rect">
            <a:avLst/>
          </a:prstGeom>
        </p:spPr>
      </p:pic>
    </p:spTree>
    <p:extLst>
      <p:ext uri="{BB962C8B-B14F-4D97-AF65-F5344CB8AC3E}">
        <p14:creationId xmlns:p14="http://schemas.microsoft.com/office/powerpoint/2010/main" val="1737650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8607338" y="1502767"/>
            <a:ext cx="2507272" cy="29565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5872539" y="1502767"/>
            <a:ext cx="2507272" cy="29565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137739" y="1502767"/>
            <a:ext cx="2507272" cy="29565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02940" y="1502767"/>
            <a:ext cx="2507272" cy="29565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02938" y="411813"/>
            <a:ext cx="10711672" cy="70302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13505" y="2017885"/>
            <a:ext cx="1486142" cy="1926345"/>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637249" y="2017885"/>
            <a:ext cx="1508250" cy="1926345"/>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02940" y="4656430"/>
            <a:ext cx="2507272" cy="1235623"/>
          </a:xfrm>
        </p:spPr>
        <p:txBody>
          <a:bodyPr lIns="0" tIns="0" rIns="0" bIns="0"/>
          <a:lstStyle>
            <a:lvl1pPr marL="0" indent="0">
              <a:lnSpc>
                <a:spcPct val="100000"/>
              </a:lnSpc>
              <a:spcBef>
                <a:spcPts val="0"/>
              </a:spcBef>
              <a:spcAft>
                <a:spcPts val="741"/>
              </a:spcAft>
              <a:buNone/>
              <a:defRPr sz="1482" b="1">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137739" y="4656430"/>
            <a:ext cx="2507272"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5872539" y="4656430"/>
            <a:ext cx="2507272"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372049" y="2017885"/>
            <a:ext cx="1508250" cy="1926345"/>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106848" y="2017885"/>
            <a:ext cx="1508250" cy="1926345"/>
          </a:xfrm>
        </p:spPr>
        <p:txBody>
          <a:bodyPr anchor="ctr">
            <a:noAutofit/>
          </a:bodyPr>
          <a:lstStyle>
            <a:lvl1pPr marL="0" indent="0" algn="ctr">
              <a:buNone/>
              <a:defRPr sz="1853">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8607338" y="4656430"/>
            <a:ext cx="2507272" cy="1235623"/>
          </a:xfrm>
        </p:spPr>
        <p:txBody>
          <a:bodyPr lIns="0" tIns="0" rIns="0" bIns="0"/>
          <a:lstStyle>
            <a:lvl1pPr marL="0" indent="0">
              <a:lnSpc>
                <a:spcPct val="100000"/>
              </a:lnSpc>
              <a:spcBef>
                <a:spcPts val="0"/>
              </a:spcBef>
              <a:spcAft>
                <a:spcPts val="741"/>
              </a:spcAft>
              <a:buNone/>
              <a:defRPr sz="1482">
                <a:solidFill>
                  <a:schemeClr val="tx2"/>
                </a:solidFill>
                <a:latin typeface="+mj-lt"/>
              </a:defRPr>
            </a:lvl1pPr>
            <a:lvl2pPr marL="0" marR="0" indent="0" algn="l" defTabSz="863985" rtl="0" eaLnBrk="1" fontAlgn="auto" latinLnBrk="0" hangingPunct="1">
              <a:lnSpc>
                <a:spcPct val="100000"/>
              </a:lnSpc>
              <a:spcBef>
                <a:spcPts val="0"/>
              </a:spcBef>
              <a:spcAft>
                <a:spcPts val="741"/>
              </a:spcAft>
              <a:buClrTx/>
              <a:buSzPct val="90000"/>
              <a:buFont typeface="Arial" panose="020B0604020202020204" pitchFamily="34" charset="0"/>
              <a:buNone/>
              <a:tabLst/>
              <a:defRPr sz="1482">
                <a:solidFill>
                  <a:srgbClr val="000000"/>
                </a:solidFill>
              </a:defRPr>
            </a:lvl2pPr>
            <a:lvl3pPr marL="423498" indent="0">
              <a:buNone/>
              <a:defRPr/>
            </a:lvl3pPr>
            <a:lvl4pPr marL="635247" indent="0">
              <a:buNone/>
              <a:defRPr/>
            </a:lvl4pPr>
            <a:lvl5pPr marL="84699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278023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02938" y="2017884"/>
            <a:ext cx="10711672" cy="4051949"/>
          </a:xfrm>
        </p:spPr>
        <p:txBody>
          <a:bodyPr bIns="1737360" anchor="ctr">
            <a:noAutofit/>
          </a:bodyPr>
          <a:lstStyle>
            <a:lvl1pPr algn="ctr">
              <a:defRPr sz="1853">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02938" y="416227"/>
            <a:ext cx="10711672" cy="69861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793565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02939" y="1119072"/>
            <a:ext cx="7066116" cy="3340278"/>
          </a:xfrm>
          <a:noFill/>
        </p:spPr>
        <p:txBody>
          <a:bodyPr vert="horz" wrap="square" lIns="0" tIns="0" rIns="0" bIns="0" rtlCol="0" anchor="t" anchorCtr="0">
            <a:noAutofit/>
          </a:bodyPr>
          <a:lstStyle>
            <a:lvl1pPr>
              <a:lnSpc>
                <a:spcPct val="90000"/>
              </a:lnSpc>
              <a:defRPr lang="en-US" sz="5002" spc="-139" dirty="0">
                <a:solidFill>
                  <a:srgbClr val="000000"/>
                </a:solidFill>
              </a:defRPr>
            </a:lvl1pPr>
          </a:lstStyle>
          <a:p>
            <a:pPr marL="0" lvl="0">
              <a:lnSpc>
                <a:spcPts val="5188"/>
              </a:lnSpc>
            </a:pPr>
            <a:r>
              <a:rPr lang="en-US"/>
              <a:t>Section title</a:t>
            </a:r>
          </a:p>
        </p:txBody>
      </p:sp>
    </p:spTree>
    <p:extLst>
      <p:ext uri="{BB962C8B-B14F-4D97-AF65-F5344CB8AC3E}">
        <p14:creationId xmlns:p14="http://schemas.microsoft.com/office/powerpoint/2010/main" val="16462044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02939" y="1119072"/>
            <a:ext cx="7066116" cy="3340278"/>
          </a:xfrm>
          <a:noFill/>
        </p:spPr>
        <p:txBody>
          <a:bodyPr vert="horz" wrap="square" lIns="0" tIns="0" rIns="0" bIns="0" rtlCol="0" anchor="t" anchorCtr="0">
            <a:noAutofit/>
          </a:bodyPr>
          <a:lstStyle>
            <a:lvl1pPr>
              <a:lnSpc>
                <a:spcPct val="90000"/>
              </a:lnSpc>
              <a:defRPr lang="en-US" sz="5002" spc="-139" dirty="0">
                <a:solidFill>
                  <a:schemeClr val="tx1"/>
                </a:solidFill>
              </a:defRPr>
            </a:lvl1pPr>
          </a:lstStyle>
          <a:p>
            <a:pPr marL="0" lvl="0">
              <a:lnSpc>
                <a:spcPts val="5188"/>
              </a:lnSpc>
            </a:pPr>
            <a:r>
              <a:rPr lang="en-US"/>
              <a:t>Section title</a:t>
            </a:r>
          </a:p>
        </p:txBody>
      </p:sp>
    </p:spTree>
    <p:extLst>
      <p:ext uri="{BB962C8B-B14F-4D97-AF65-F5344CB8AC3E}">
        <p14:creationId xmlns:p14="http://schemas.microsoft.com/office/powerpoint/2010/main" val="31756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02939" y="1119072"/>
            <a:ext cx="7066116" cy="3340278"/>
          </a:xfrm>
          <a:noFill/>
        </p:spPr>
        <p:txBody>
          <a:bodyPr vert="horz" wrap="square" lIns="0" tIns="0" rIns="0" bIns="0" rtlCol="0" anchor="t" anchorCtr="0">
            <a:noAutofit/>
          </a:bodyPr>
          <a:lstStyle>
            <a:lvl1pPr>
              <a:lnSpc>
                <a:spcPct val="90000"/>
              </a:lnSpc>
              <a:defRPr lang="en-US" sz="5002" spc="-139" dirty="0">
                <a:solidFill>
                  <a:schemeClr val="tx1"/>
                </a:solidFill>
              </a:defRPr>
            </a:lvl1pPr>
          </a:lstStyle>
          <a:p>
            <a:pPr marL="0" lvl="0">
              <a:lnSpc>
                <a:spcPts val="5188"/>
              </a:lnSpc>
            </a:pPr>
            <a:r>
              <a:rPr lang="en-US"/>
              <a:t>Section title</a:t>
            </a:r>
          </a:p>
        </p:txBody>
      </p:sp>
    </p:spTree>
    <p:extLst>
      <p:ext uri="{BB962C8B-B14F-4D97-AF65-F5344CB8AC3E}">
        <p14:creationId xmlns:p14="http://schemas.microsoft.com/office/powerpoint/2010/main" val="3895852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1518848" cy="648017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02939" y="1119072"/>
            <a:ext cx="7066116" cy="3340278"/>
          </a:xfrm>
          <a:noFill/>
        </p:spPr>
        <p:txBody>
          <a:bodyPr vert="horz" wrap="square" lIns="0" tIns="0" rIns="0" bIns="0" rtlCol="0" anchor="t" anchorCtr="0">
            <a:noAutofit/>
          </a:bodyPr>
          <a:lstStyle>
            <a:lvl1pPr>
              <a:lnSpc>
                <a:spcPct val="90000"/>
              </a:lnSpc>
              <a:defRPr lang="en-US" sz="5002" spc="-139" dirty="0">
                <a:solidFill>
                  <a:srgbClr val="000000"/>
                </a:solidFill>
              </a:defRPr>
            </a:lvl1pPr>
          </a:lstStyle>
          <a:p>
            <a:pPr marL="0" lvl="0">
              <a:lnSpc>
                <a:spcPts val="5188"/>
              </a:lnSpc>
            </a:pPr>
            <a:r>
              <a:rPr lang="en-US"/>
              <a:t>Section title</a:t>
            </a:r>
          </a:p>
        </p:txBody>
      </p:sp>
    </p:spTree>
    <p:extLst>
      <p:ext uri="{BB962C8B-B14F-4D97-AF65-F5344CB8AC3E}">
        <p14:creationId xmlns:p14="http://schemas.microsoft.com/office/powerpoint/2010/main" val="3614031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1369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02938" y="1728907"/>
            <a:ext cx="7066116" cy="1392223"/>
          </a:xfrm>
          <a:noFill/>
        </p:spPr>
        <p:txBody>
          <a:bodyPr lIns="0" tIns="0" rIns="0" bIns="0" anchor="t" anchorCtr="0"/>
          <a:lstStyle>
            <a:lvl1pPr>
              <a:lnSpc>
                <a:spcPct val="100000"/>
              </a:lnSpc>
              <a:spcAft>
                <a:spcPts val="1204"/>
              </a:spcAft>
              <a:defRPr sz="2409" spc="-139"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04893" y="5970362"/>
            <a:ext cx="4235257" cy="9970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3567" eaLnBrk="0" hangingPunct="0"/>
            <a:r>
              <a:rPr lang="en-US" sz="648"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5886" y="413054"/>
            <a:ext cx="847052" cy="179738"/>
          </a:xfrm>
          <a:prstGeom prst="rect">
            <a:avLst/>
          </a:prstGeom>
        </p:spPr>
      </p:pic>
    </p:spTree>
    <p:extLst>
      <p:ext uri="{BB962C8B-B14F-4D97-AF65-F5344CB8AC3E}">
        <p14:creationId xmlns:p14="http://schemas.microsoft.com/office/powerpoint/2010/main" val="60837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2939" y="1728907"/>
            <a:ext cx="7066116" cy="1392223"/>
          </a:xfrm>
          <a:noFill/>
        </p:spPr>
        <p:txBody>
          <a:bodyPr lIns="0" tIns="0" rIns="0" bIns="0" anchor="t" anchorCtr="0"/>
          <a:lstStyle>
            <a:lvl1pPr>
              <a:lnSpc>
                <a:spcPct val="100000"/>
              </a:lnSpc>
              <a:spcAft>
                <a:spcPts val="1204"/>
              </a:spcAft>
              <a:defRPr sz="2409" spc="-139"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04893" y="5970362"/>
            <a:ext cx="4235257" cy="9970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3567" eaLnBrk="0" hangingPunct="0"/>
            <a:r>
              <a:rPr lang="en-US" sz="648"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5070" y="413057"/>
            <a:ext cx="847052" cy="180610"/>
          </a:xfrm>
          <a:prstGeom prst="rect">
            <a:avLst/>
          </a:prstGeom>
        </p:spPr>
      </p:pic>
    </p:spTree>
    <p:extLst>
      <p:ext uri="{BB962C8B-B14F-4D97-AF65-F5344CB8AC3E}">
        <p14:creationId xmlns:p14="http://schemas.microsoft.com/office/powerpoint/2010/main" val="51001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04893" y="5970362"/>
            <a:ext cx="4235257" cy="10169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80921" eaLnBrk="0" hangingPunct="0"/>
            <a:r>
              <a:rPr lang="en-US" sz="661"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05071" y="3028298"/>
            <a:ext cx="1987159" cy="423579"/>
          </a:xfrm>
          <a:prstGeom prst="rect">
            <a:avLst/>
          </a:prstGeom>
        </p:spPr>
      </p:pic>
    </p:spTree>
    <p:extLst>
      <p:ext uri="{BB962C8B-B14F-4D97-AF65-F5344CB8AC3E}">
        <p14:creationId xmlns:p14="http://schemas.microsoft.com/office/powerpoint/2010/main" val="83666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5105963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412" y="278161"/>
            <a:ext cx="11013859" cy="850100"/>
          </a:xfrm>
        </p:spPr>
        <p:txBody>
          <a:bodyPr/>
          <a:lstStyle>
            <a:lvl1pPr marL="0" algn="l" defTabSz="846338" rtl="0" eaLnBrk="1" latinLnBrk="0" hangingPunct="1">
              <a:spcBef>
                <a:spcPct val="0"/>
              </a:spcBef>
              <a:buNone/>
              <a:defRPr lang="en-US" sz="4073" b="0" i="0" u="none" kern="1200" spc="-139"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7138065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84384" y="2863065"/>
            <a:ext cx="9099966" cy="1694317"/>
          </a:xfrm>
          <a:noFill/>
        </p:spPr>
        <p:txBody>
          <a:bodyPr lIns="0" tIns="0" rIns="0" bIns="182880" anchor="b" anchorCtr="0"/>
          <a:lstStyle>
            <a:lvl1pPr>
              <a:defRPr sz="4446" strike="noStrike" spc="-46"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39239" y="4580590"/>
            <a:ext cx="9073914" cy="704306"/>
          </a:xfrm>
        </p:spPr>
        <p:txBody>
          <a:bodyPr/>
          <a:lstStyle>
            <a:lvl1pPr>
              <a:defRPr sz="1668"/>
            </a:lvl1pPr>
            <a:lvl2pPr>
              <a:defRPr sz="1668"/>
            </a:lvl2pPr>
            <a:lvl3pPr>
              <a:defRPr sz="1296"/>
            </a:lvl3pPr>
            <a:lvl4pPr>
              <a:defRPr sz="1296"/>
            </a:lvl4pPr>
            <a:lvl5pPr>
              <a:defRPr sz="972"/>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070" y="446484"/>
            <a:ext cx="1262107" cy="179795"/>
          </a:xfrm>
          <a:prstGeom prst="rect">
            <a:avLst/>
          </a:prstGeom>
        </p:spPr>
      </p:pic>
    </p:spTree>
    <p:extLst>
      <p:ext uri="{BB962C8B-B14F-4D97-AF65-F5344CB8AC3E}">
        <p14:creationId xmlns:p14="http://schemas.microsoft.com/office/powerpoint/2010/main" val="2362350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39239" y="4580591"/>
            <a:ext cx="9079797" cy="698012"/>
          </a:xfrm>
        </p:spPr>
        <p:txBody>
          <a:bodyPr/>
          <a:lstStyle>
            <a:lvl1pPr>
              <a:defRPr sz="1668">
                <a:solidFill>
                  <a:schemeClr val="bg1"/>
                </a:solidFill>
              </a:defRPr>
            </a:lvl1pPr>
            <a:lvl2pPr>
              <a:defRPr sz="1668">
                <a:solidFill>
                  <a:schemeClr val="bg1"/>
                </a:solidFill>
              </a:defRPr>
            </a:lvl2pPr>
            <a:lvl3pPr>
              <a:defRPr sz="1296"/>
            </a:lvl3pPr>
            <a:lvl4pPr>
              <a:defRPr sz="1296"/>
            </a:lvl4pPr>
            <a:lvl5pPr>
              <a:defRPr sz="972"/>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84953" y="2863065"/>
            <a:ext cx="9099966" cy="1694317"/>
          </a:xfrm>
          <a:noFill/>
        </p:spPr>
        <p:txBody>
          <a:bodyPr lIns="0" tIns="0" rIns="0" bIns="182880" anchor="b" anchorCtr="0"/>
          <a:lstStyle>
            <a:lvl1pPr>
              <a:defRPr sz="4446" strike="noStrike" spc="-46"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435" y="447693"/>
            <a:ext cx="1262107" cy="179795"/>
          </a:xfrm>
          <a:prstGeom prst="rect">
            <a:avLst/>
          </a:prstGeom>
        </p:spPr>
      </p:pic>
    </p:spTree>
    <p:extLst>
      <p:ext uri="{BB962C8B-B14F-4D97-AF65-F5344CB8AC3E}">
        <p14:creationId xmlns:p14="http://schemas.microsoft.com/office/powerpoint/2010/main" val="84110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1520488" cy="648017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02938" y="2011011"/>
            <a:ext cx="7066116" cy="33886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lvl="0"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15705" y="4247583"/>
            <a:ext cx="6148940" cy="698012"/>
          </a:xfrm>
        </p:spPr>
        <p:txBody>
          <a:bodyPr/>
          <a:lstStyle>
            <a:lvl1pPr>
              <a:defRPr sz="1668">
                <a:solidFill>
                  <a:schemeClr val="bg1"/>
                </a:solidFill>
              </a:defRPr>
            </a:lvl1pPr>
            <a:lvl2pPr>
              <a:defRPr sz="1668">
                <a:solidFill>
                  <a:schemeClr val="bg1"/>
                </a:solidFill>
              </a:defRPr>
            </a:lvl2pPr>
            <a:lvl3pPr>
              <a:defRPr sz="1296"/>
            </a:lvl3pPr>
            <a:lvl4pPr>
              <a:defRPr sz="1296"/>
            </a:lvl4pPr>
            <a:lvl5pPr>
              <a:defRPr sz="9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761420" y="2530056"/>
            <a:ext cx="6203225" cy="1694317"/>
          </a:xfrm>
          <a:noFill/>
        </p:spPr>
        <p:txBody>
          <a:bodyPr lIns="0" tIns="0" rIns="0" bIns="182880" anchor="b" anchorCtr="0"/>
          <a:lstStyle>
            <a:lvl1pPr>
              <a:defRPr sz="4446" strike="noStrike" spc="-46"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5070" y="446484"/>
            <a:ext cx="1262107" cy="179795"/>
          </a:xfrm>
          <a:prstGeom prst="rect">
            <a:avLst/>
          </a:prstGeom>
        </p:spPr>
      </p:pic>
    </p:spTree>
    <p:extLst>
      <p:ext uri="{BB962C8B-B14F-4D97-AF65-F5344CB8AC3E}">
        <p14:creationId xmlns:p14="http://schemas.microsoft.com/office/powerpoint/2010/main" val="23575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1520488" cy="6480175"/>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8569337" cy="648017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algn="ctr" defTabSz="863714"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02938" y="2011011"/>
            <a:ext cx="7066116" cy="33886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lvl="0"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15705" y="4247583"/>
            <a:ext cx="6148940" cy="698012"/>
          </a:xfrm>
        </p:spPr>
        <p:txBody>
          <a:bodyPr/>
          <a:lstStyle>
            <a:lvl1pPr>
              <a:defRPr sz="1668">
                <a:solidFill>
                  <a:schemeClr val="bg1"/>
                </a:solidFill>
              </a:defRPr>
            </a:lvl1pPr>
            <a:lvl2pPr>
              <a:defRPr sz="1668">
                <a:solidFill>
                  <a:schemeClr val="bg1"/>
                </a:solidFill>
              </a:defRPr>
            </a:lvl2pPr>
            <a:lvl3pPr>
              <a:defRPr sz="1296"/>
            </a:lvl3pPr>
            <a:lvl4pPr>
              <a:defRPr sz="1296"/>
            </a:lvl4pPr>
            <a:lvl5pPr>
              <a:defRPr sz="9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761420" y="2530056"/>
            <a:ext cx="6203225" cy="1694317"/>
          </a:xfrm>
          <a:noFill/>
        </p:spPr>
        <p:txBody>
          <a:bodyPr lIns="0" tIns="0" rIns="0" bIns="182880" anchor="b" anchorCtr="0"/>
          <a:lstStyle>
            <a:lvl1pPr>
              <a:defRPr sz="4446" strike="noStrike" spc="-46"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5070" y="446484"/>
            <a:ext cx="1262107" cy="179795"/>
          </a:xfrm>
          <a:prstGeom prst="rect">
            <a:avLst/>
          </a:prstGeom>
        </p:spPr>
      </p:pic>
    </p:spTree>
    <p:extLst>
      <p:ext uri="{BB962C8B-B14F-4D97-AF65-F5344CB8AC3E}">
        <p14:creationId xmlns:p14="http://schemas.microsoft.com/office/powerpoint/2010/main" val="1142605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1520488" cy="6480175"/>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02938" y="2713030"/>
            <a:ext cx="7066116" cy="33886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8" tIns="135526" rIns="169408" bIns="135526" numCol="1" spcCol="0" rtlCol="0" fromWordArt="0" anchor="t" anchorCtr="0" forceAA="0" compatLnSpc="1">
            <a:prstTxWarp prst="textNoShape">
              <a:avLst/>
            </a:prstTxWarp>
            <a:noAutofit/>
          </a:bodyPr>
          <a:lstStyle/>
          <a:p>
            <a:pPr lvl="0" algn="ctr" defTabSz="863735" fontAlgn="base">
              <a:lnSpc>
                <a:spcPct val="90000"/>
              </a:lnSpc>
              <a:spcBef>
                <a:spcPct val="0"/>
              </a:spcBef>
              <a:spcAft>
                <a:spcPct val="0"/>
              </a:spcAft>
            </a:pPr>
            <a:endParaRPr lang="en-US" sz="2223"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36028" y="4987357"/>
            <a:ext cx="6148940" cy="698012"/>
          </a:xfrm>
        </p:spPr>
        <p:txBody>
          <a:bodyPr/>
          <a:lstStyle>
            <a:lvl1pPr>
              <a:defRPr sz="1668">
                <a:solidFill>
                  <a:schemeClr val="bg1"/>
                </a:solidFill>
              </a:defRPr>
            </a:lvl1pPr>
            <a:lvl2pPr>
              <a:defRPr sz="1668">
                <a:solidFill>
                  <a:schemeClr val="bg1"/>
                </a:solidFill>
              </a:defRPr>
            </a:lvl2pPr>
            <a:lvl3pPr>
              <a:defRPr sz="1296"/>
            </a:lvl3pPr>
            <a:lvl4pPr>
              <a:defRPr sz="1296"/>
            </a:lvl4pPr>
            <a:lvl5pPr>
              <a:defRPr sz="972"/>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36028" y="3094948"/>
            <a:ext cx="6203225" cy="1694317"/>
          </a:xfrm>
          <a:noFill/>
        </p:spPr>
        <p:txBody>
          <a:bodyPr lIns="0" tIns="0" rIns="0" bIns="182880" anchor="b" anchorCtr="0"/>
          <a:lstStyle>
            <a:lvl1pPr>
              <a:defRPr sz="4446" strike="noStrike" spc="-46"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5070" y="446484"/>
            <a:ext cx="1262107" cy="179795"/>
          </a:xfrm>
          <a:prstGeom prst="rect">
            <a:avLst/>
          </a:prstGeom>
        </p:spPr>
      </p:pic>
    </p:spTree>
    <p:extLst>
      <p:ext uri="{BB962C8B-B14F-4D97-AF65-F5344CB8AC3E}">
        <p14:creationId xmlns:p14="http://schemas.microsoft.com/office/powerpoint/2010/main" val="33672785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880" y="1104543"/>
            <a:ext cx="3419088" cy="850100"/>
          </a:xfrm>
        </p:spPr>
        <p:txBody>
          <a:bodyPr lIns="0" tIns="0" rIns="0" bIns="0"/>
          <a:lstStyle>
            <a:lvl1pPr>
              <a:defRPr sz="166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5886715" y="1104543"/>
            <a:ext cx="3626438" cy="3578362"/>
          </a:xfrm>
        </p:spPr>
        <p:txBody>
          <a:bodyPr wrap="square" lIns="0" tIns="0" rIns="0" bIns="0">
            <a:noAutofit/>
          </a:bodyPr>
          <a:lstStyle>
            <a:lvl1pPr marL="0" indent="0" defTabSz="479376">
              <a:spcAft>
                <a:spcPts val="463"/>
              </a:spcAft>
              <a:buNone/>
              <a:defRPr sz="1668" spc="0" baseline="0">
                <a:solidFill>
                  <a:schemeClr val="tx2"/>
                </a:solidFill>
              </a:defRPr>
            </a:lvl1pPr>
            <a:lvl2pPr marL="211749" indent="0">
              <a:buNone/>
              <a:defRPr sz="1668"/>
            </a:lvl2pPr>
            <a:lvl3pPr marL="423498" indent="0">
              <a:buNone/>
              <a:defRPr sz="1668"/>
            </a:lvl3pPr>
            <a:lvl4pPr marL="635247" indent="0">
              <a:buNone/>
              <a:defRPr sz="1668"/>
            </a:lvl4pPr>
            <a:lvl5pPr marL="846995" indent="0">
              <a:buNone/>
              <a:defRPr sz="1668"/>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8539816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30879" y="1313316"/>
            <a:ext cx="10683730" cy="1461939"/>
          </a:xfrm>
        </p:spPr>
        <p:txBody>
          <a:bodyPr lIns="0" tIns="0" rIns="0" bIns="0"/>
          <a:lstStyle>
            <a:lvl1pPr marL="0" indent="0">
              <a:lnSpc>
                <a:spcPts val="1668"/>
              </a:lnSpc>
              <a:spcBef>
                <a:spcPts val="1134"/>
              </a:spcBef>
              <a:buNone/>
              <a:defRPr lang="en-US" sz="1701"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512">
                <a:solidFill>
                  <a:schemeClr val="tx1"/>
                </a:solidFill>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76502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30879" y="1310777"/>
            <a:ext cx="5350366" cy="1730382"/>
          </a:xfrm>
        </p:spPr>
        <p:txBody>
          <a:bodyPr/>
          <a:lstStyle>
            <a:lvl1pPr>
              <a:spcBef>
                <a:spcPts val="1134"/>
              </a:spcBef>
              <a:spcAft>
                <a:spcPts val="567"/>
              </a:spcAft>
              <a:defRPr lang="en-US" sz="1701" b="0" kern="1200" spc="0" baseline="0" dirty="0" smtClean="0">
                <a:solidFill>
                  <a:schemeClr val="tx2"/>
                </a:solidFill>
                <a:latin typeface="+mj-lt"/>
                <a:ea typeface="+mn-ea"/>
                <a:cs typeface="+mn-cs"/>
              </a:defRPr>
            </a:lvl1pPr>
            <a:lvl2pPr>
              <a:spcAft>
                <a:spcPts val="567"/>
              </a:spcAft>
              <a:defRPr sz="1512"/>
            </a:lvl2pPr>
            <a:lvl3pPr>
              <a:spcBef>
                <a:spcPts val="567"/>
              </a:spcBef>
              <a:defRPr sz="1512"/>
            </a:lvl3pPr>
            <a:lvl4pPr>
              <a:spcBef>
                <a:spcPts val="567"/>
              </a:spcBef>
              <a:defRPr sz="1512"/>
            </a:lvl4pPr>
            <a:lvl5pPr>
              <a:spcBef>
                <a:spcPts val="567"/>
              </a:spcBef>
              <a:defRPr sz="113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11261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30879" y="1310777"/>
            <a:ext cx="4561332" cy="1730382"/>
          </a:xfrm>
        </p:spPr>
        <p:txBody>
          <a:bodyPr/>
          <a:lstStyle>
            <a:lvl1pPr>
              <a:spcBef>
                <a:spcPts val="1134"/>
              </a:spcBef>
              <a:spcAft>
                <a:spcPts val="567"/>
              </a:spcAft>
              <a:defRPr lang="en-US" sz="1701" b="0" kern="1200" spc="0" baseline="0" dirty="0" smtClean="0">
                <a:solidFill>
                  <a:schemeClr val="tx2"/>
                </a:solidFill>
                <a:latin typeface="+mj-lt"/>
                <a:ea typeface="+mn-ea"/>
                <a:cs typeface="+mn-cs"/>
              </a:defRPr>
            </a:lvl1pPr>
            <a:lvl2pPr>
              <a:spcAft>
                <a:spcPts val="567"/>
              </a:spcAft>
              <a:defRPr sz="1512"/>
            </a:lvl2pPr>
            <a:lvl3pPr>
              <a:spcBef>
                <a:spcPts val="567"/>
              </a:spcBef>
              <a:defRPr sz="1512"/>
            </a:lvl3pPr>
            <a:lvl4pPr>
              <a:spcBef>
                <a:spcPts val="567"/>
              </a:spcBef>
              <a:defRPr sz="1512"/>
            </a:lvl4pPr>
            <a:lvl5pPr>
              <a:spcBef>
                <a:spcPts val="567"/>
              </a:spcBef>
              <a:defRPr sz="113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4192279"/>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1406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30880" y="1310777"/>
            <a:ext cx="3204301" cy="1803086"/>
          </a:xfrm>
        </p:spPr>
        <p:txBody>
          <a:bodyPr/>
          <a:lstStyle>
            <a:lvl1pPr>
              <a:spcBef>
                <a:spcPts val="1134"/>
              </a:spcBef>
              <a:spcAft>
                <a:spcPts val="567"/>
              </a:spcAft>
              <a:defRPr lang="en-US" sz="1701" b="0" kern="1200" spc="0" baseline="0" dirty="0" smtClean="0">
                <a:solidFill>
                  <a:schemeClr val="tx2"/>
                </a:solidFill>
                <a:latin typeface="+mj-lt"/>
                <a:ea typeface="+mn-ea"/>
                <a:cs typeface="+mn-cs"/>
              </a:defRPr>
            </a:lvl1pPr>
            <a:lvl2pPr>
              <a:spcAft>
                <a:spcPts val="567"/>
              </a:spcAft>
              <a:defRPr sz="1512"/>
            </a:lvl2pPr>
            <a:lvl3pPr>
              <a:spcBef>
                <a:spcPts val="1134"/>
              </a:spcBef>
              <a:defRPr sz="1512"/>
            </a:lvl3pPr>
            <a:lvl4pPr>
              <a:spcBef>
                <a:spcPts val="567"/>
              </a:spcBef>
              <a:defRPr sz="1512"/>
            </a:lvl4pPr>
            <a:lvl5pPr>
              <a:spcBef>
                <a:spcPts val="567"/>
              </a:spcBef>
              <a:defRPr sz="113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656315"/>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30879" y="283473"/>
            <a:ext cx="10683730" cy="768984"/>
          </a:xfrm>
        </p:spPr>
        <p:txBody>
          <a:bodyPr/>
          <a:lstStyle/>
          <a:p>
            <a:r>
              <a:rPr lang="en-US"/>
              <a:t>Click to edit Master title style</a:t>
            </a:r>
          </a:p>
        </p:txBody>
      </p:sp>
    </p:spTree>
    <p:extLst>
      <p:ext uri="{BB962C8B-B14F-4D97-AF65-F5344CB8AC3E}">
        <p14:creationId xmlns:p14="http://schemas.microsoft.com/office/powerpoint/2010/main" val="89167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39520" y="967527"/>
            <a:ext cx="10753955" cy="475515"/>
          </a:xfrm>
        </p:spPr>
        <p:txBody>
          <a:bodyPr/>
          <a:lstStyle>
            <a:lvl1pPr>
              <a:defRPr lang="en-US" sz="189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06981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0" y="0"/>
            <a:ext cx="4467979" cy="64801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780" tIns="138225" rIns="172780" bIns="138225" numCol="1" spcCol="0" rtlCol="0" fromWordArt="0" anchor="t" anchorCtr="0" forceAA="0" compatLnSpc="1">
            <a:prstTxWarp prst="textNoShape">
              <a:avLst/>
            </a:prstTxWarp>
            <a:noAutofit/>
          </a:bodyPr>
          <a:lstStyle/>
          <a:p>
            <a:pPr algn="l" defTabSz="880924" fontAlgn="base">
              <a:spcBef>
                <a:spcPct val="0"/>
              </a:spcBef>
              <a:spcAft>
                <a:spcPct val="0"/>
              </a:spcAft>
            </a:pPr>
            <a:endParaRPr lang="en-US" sz="189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30881" y="2006231"/>
            <a:ext cx="3457284" cy="769441"/>
          </a:xfrm>
        </p:spPr>
        <p:txBody>
          <a:bodyPr wrap="square" lIns="0" tIns="0" rIns="0" bIns="0">
            <a:spAutoFit/>
          </a:bodyPr>
          <a:lstStyle>
            <a:lvl1pPr>
              <a:lnSpc>
                <a:spcPts val="2964"/>
              </a:lnSpc>
              <a:defRPr sz="2594">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30880" y="2977770"/>
            <a:ext cx="3457285" cy="637162"/>
          </a:xfrm>
        </p:spPr>
        <p:txBody>
          <a:bodyPr lIns="0" tIns="0" rIns="0" bIns="0"/>
          <a:lstStyle>
            <a:lvl1pPr marL="0" indent="0">
              <a:lnSpc>
                <a:spcPts val="1668"/>
              </a:lnSpc>
              <a:spcBef>
                <a:spcPts val="0"/>
              </a:spcBef>
              <a:buNone/>
              <a:defRPr sz="1296" b="0" spc="0">
                <a:solidFill>
                  <a:schemeClr val="bg1"/>
                </a:solidFill>
                <a:latin typeface="+mj-lt"/>
              </a:defRPr>
            </a:lvl1pPr>
            <a:lvl2pPr marL="0" indent="0">
              <a:lnSpc>
                <a:spcPts val="1668"/>
              </a:lnSpc>
              <a:spcBef>
                <a:spcPts val="0"/>
              </a:spcBef>
              <a:buNone/>
              <a:defRPr sz="1296" spc="0">
                <a:solidFill>
                  <a:schemeClr val="bg1"/>
                </a:solidFill>
              </a:defRPr>
            </a:lvl2pPr>
            <a:lvl3pPr marL="423498" indent="0">
              <a:buNone/>
              <a:defRPr/>
            </a:lvl3pPr>
            <a:lvl4pPr marL="635247" indent="0">
              <a:buNone/>
              <a:defRPr/>
            </a:lvl4pPr>
            <a:lvl5pPr marL="84699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solidFill>
              </a:rPr>
              <a:t>© Microsoft Corporation                                                                                  </a:t>
            </a:r>
            <a:r>
              <a:rPr lang="en-US" dirty="0">
                <a:solidFill>
                  <a:schemeClr val="bg1">
                    <a:lumMod val="65000"/>
                  </a:schemeClr>
                </a:solidFill>
              </a:rPr>
              <a:t>								                                Azure </a:t>
            </a:r>
          </a:p>
        </p:txBody>
      </p:sp>
    </p:spTree>
    <p:extLst>
      <p:ext uri="{BB962C8B-B14F-4D97-AF65-F5344CB8AC3E}">
        <p14:creationId xmlns:p14="http://schemas.microsoft.com/office/powerpoint/2010/main" val="1904383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30880" y="2233405"/>
            <a:ext cx="10683730" cy="1445076"/>
          </a:xfrm>
        </p:spPr>
        <p:txBody>
          <a:bodyPr lIns="0" tIns="0" rIns="0" bIns="0"/>
          <a:lstStyle>
            <a:lvl1pPr marL="0" indent="0">
              <a:lnSpc>
                <a:spcPts val="1668"/>
              </a:lnSpc>
              <a:spcBef>
                <a:spcPts val="1134"/>
              </a:spcBef>
              <a:buNone/>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1860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30880" y="1307110"/>
            <a:ext cx="5084854" cy="625171"/>
          </a:xfrm>
        </p:spPr>
        <p:txBody>
          <a:bodyPr lIns="0" tIns="0" rIns="0" bIns="0"/>
          <a:lstStyle>
            <a:lvl1pPr marL="0" indent="0">
              <a:lnSpc>
                <a:spcPts val="1668"/>
              </a:lnSpc>
              <a:spcBef>
                <a:spcPts val="1134"/>
              </a:spcBef>
              <a:buNone/>
              <a:defRPr lang="en-US" sz="1512"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lang="en-US" sz="1323" kern="1200" spc="0" baseline="0" dirty="0">
                <a:solidFill>
                  <a:schemeClr val="tx1"/>
                </a:solidFill>
                <a:latin typeface="+mn-lt"/>
                <a:ea typeface="+mn-ea"/>
                <a:cs typeface="+mn-cs"/>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863985" rtl="0" eaLnBrk="1" fontAlgn="auto" latinLnBrk="0" hangingPunct="1">
              <a:lnSpc>
                <a:spcPct val="100000"/>
              </a:lnSpc>
              <a:spcBef>
                <a:spcPts val="0"/>
              </a:spcBef>
              <a:spcAft>
                <a:spcPts val="567"/>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004755" y="1307109"/>
            <a:ext cx="5109855" cy="421590"/>
          </a:xfrm>
        </p:spPr>
        <p:txBody>
          <a:bodyPr lIns="0" tIns="0" rIns="0" bIns="0"/>
          <a:lstStyle>
            <a:lvl1pPr marL="0" indent="0">
              <a:lnSpc>
                <a:spcPts val="1668"/>
              </a:lnSpc>
              <a:spcBef>
                <a:spcPts val="1134"/>
              </a:spcBef>
              <a:buNone/>
              <a:defRPr lang="en-US" sz="1512"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lang="en-US" sz="1323" kern="1200" spc="0" baseline="0" dirty="0">
                <a:solidFill>
                  <a:schemeClr val="tx1"/>
                </a:solidFill>
                <a:latin typeface="+mn-lt"/>
                <a:ea typeface="+mn-ea"/>
                <a:cs typeface="+mn-cs"/>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863985" rtl="0" eaLnBrk="1" fontAlgn="auto" latinLnBrk="0" hangingPunct="1">
              <a:lnSpc>
                <a:spcPct val="100000"/>
              </a:lnSpc>
              <a:spcBef>
                <a:spcPts val="0"/>
              </a:spcBef>
              <a:spcAft>
                <a:spcPts val="567"/>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524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0881" y="2993295"/>
            <a:ext cx="2087368" cy="1996509"/>
          </a:xfrm>
        </p:spPr>
        <p:txBody>
          <a:bodyPr lIns="0" tIns="0" rIns="0" bIns="0"/>
          <a:lstStyle>
            <a:lvl1pPr marL="0" indent="0">
              <a:lnSpc>
                <a:spcPts val="1668"/>
              </a:lnSpc>
              <a:spcBef>
                <a:spcPts val="833"/>
              </a:spcBef>
              <a:buNone/>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marL="0" marR="0" lvl="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579972" y="2993295"/>
            <a:ext cx="2087368" cy="1996509"/>
          </a:xfrm>
        </p:spPr>
        <p:txBody>
          <a:bodyPr lIns="0" tIns="0" rIns="0" bIns="0"/>
          <a:lstStyle>
            <a:lvl1pPr marL="0" marR="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defRPr lang="en-US" sz="1296" b="0" kern="1200" spc="0" baseline="0" dirty="0" smtClean="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marL="0" marR="0" lvl="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729062" y="2993295"/>
            <a:ext cx="2087368" cy="1996509"/>
          </a:xfrm>
        </p:spPr>
        <p:txBody>
          <a:bodyPr lIns="0" tIns="0" rIns="0" bIns="0"/>
          <a:lstStyle>
            <a:lvl1pPr marL="0" marR="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marL="0" marR="0" lvl="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878153" y="2993295"/>
            <a:ext cx="2087368" cy="1996509"/>
          </a:xfrm>
        </p:spPr>
        <p:txBody>
          <a:bodyPr lIns="0" tIns="0" rIns="0" bIns="0"/>
          <a:lstStyle>
            <a:lvl1pPr marL="0" marR="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defRPr lang="en-US" sz="1296" b="0" kern="1200" spc="0" baseline="0" dirty="0" smtClean="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marL="0" marR="0" lvl="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027242" y="2993295"/>
            <a:ext cx="2087368" cy="1996509"/>
          </a:xfrm>
        </p:spPr>
        <p:txBody>
          <a:bodyPr lIns="0" tIns="0" rIns="0" bIns="0"/>
          <a:lstStyle>
            <a:lvl1pPr marL="0" marR="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marL="0" marR="0" lvl="0" indent="0" algn="l" defTabSz="863985" rtl="0" eaLnBrk="1" fontAlgn="auto" latinLnBrk="0" hangingPunct="1">
              <a:lnSpc>
                <a:spcPts val="1668"/>
              </a:lnSpc>
              <a:spcBef>
                <a:spcPts val="83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33312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013111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0879" y="889812"/>
            <a:ext cx="7044056" cy="3362161"/>
          </a:xfrm>
          <a:noFill/>
        </p:spPr>
        <p:txBody>
          <a:bodyPr vert="horz" wrap="square" lIns="0" tIns="0" rIns="0" bIns="0" rtlCol="0" anchor="t" anchorCtr="0">
            <a:noAutofit/>
          </a:bodyPr>
          <a:lstStyle>
            <a:lvl1pPr>
              <a:defRPr lang="en-US" sz="4446" spc="-46" baseline="0" dirty="0">
                <a:solidFill>
                  <a:schemeClr val="tx2"/>
                </a:solidFill>
              </a:defRPr>
            </a:lvl1pPr>
          </a:lstStyle>
          <a:p>
            <a:pPr marL="0" lvl="0">
              <a:lnSpc>
                <a:spcPts val="5188"/>
              </a:lnSpc>
            </a:pPr>
            <a:r>
              <a:rPr lang="en-US"/>
              <a:t>Section title</a:t>
            </a:r>
          </a:p>
        </p:txBody>
      </p:sp>
    </p:spTree>
    <p:extLst>
      <p:ext uri="{BB962C8B-B14F-4D97-AF65-F5344CB8AC3E}">
        <p14:creationId xmlns:p14="http://schemas.microsoft.com/office/powerpoint/2010/main" val="3152458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760244" y="0"/>
            <a:ext cx="5760244" cy="648017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30879" y="2890423"/>
            <a:ext cx="4557313" cy="2522294"/>
          </a:xfrm>
        </p:spPr>
        <p:txBody>
          <a:bodyPr lIns="0" tIns="0" rIns="0" bIns="0"/>
          <a:lstStyle>
            <a:lvl1pPr marL="0" indent="0">
              <a:lnSpc>
                <a:spcPts val="1668"/>
              </a:lnSpc>
              <a:spcBef>
                <a:spcPts val="1134"/>
              </a:spcBef>
              <a:buNone/>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30880" y="2157253"/>
            <a:ext cx="4557312" cy="282129"/>
          </a:xfrm>
        </p:spPr>
        <p:txBody>
          <a:bodyPr wrap="square" lIns="0" tIns="0" rIns="0" bIns="0" anchor="b" anchorCtr="0">
            <a:spAutoFit/>
          </a:bodyPr>
          <a:lstStyle>
            <a:lvl1pPr marL="0" indent="0">
              <a:lnSpc>
                <a:spcPts val="2223"/>
              </a:lnSpc>
              <a:buNone/>
              <a:defRPr lang="en-US" sz="1853" kern="1200" spc="0" baseline="0" dirty="0">
                <a:solidFill>
                  <a:schemeClr val="tx1"/>
                </a:solidFill>
                <a:latin typeface="+mn-lt"/>
                <a:ea typeface="+mn-ea"/>
                <a:cs typeface="+mn-cs"/>
              </a:defRPr>
            </a:lvl1pPr>
            <a:lvl2pPr marL="211749" indent="0">
              <a:buNone/>
              <a:defRPr/>
            </a:lvl2pPr>
            <a:lvl3pPr marL="423498" indent="0">
              <a:buNone/>
              <a:defRPr/>
            </a:lvl3pPr>
            <a:lvl4pPr marL="635247" indent="0">
              <a:buNone/>
              <a:defRPr/>
            </a:lvl4pPr>
            <a:lvl5pPr marL="84699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30879" y="525729"/>
            <a:ext cx="5180906" cy="768984"/>
          </a:xfrm>
        </p:spPr>
        <p:txBody>
          <a:bodyPr/>
          <a:lstStyle/>
          <a:p>
            <a:r>
              <a:rPr lang="en-US"/>
              <a:t>Click to edit Master title style</a:t>
            </a:r>
          </a:p>
        </p:txBody>
      </p:sp>
    </p:spTree>
    <p:extLst>
      <p:ext uri="{BB962C8B-B14F-4D97-AF65-F5344CB8AC3E}">
        <p14:creationId xmlns:p14="http://schemas.microsoft.com/office/powerpoint/2010/main" val="20660819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760244" y="0"/>
            <a:ext cx="5760244" cy="648017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30879" y="2233405"/>
            <a:ext cx="4557313" cy="2522294"/>
          </a:xfrm>
        </p:spPr>
        <p:txBody>
          <a:bodyPr lIns="0" tIns="0" rIns="0" bIns="0"/>
          <a:lstStyle>
            <a:lvl1pPr marL="0" indent="0">
              <a:lnSpc>
                <a:spcPts val="1668"/>
              </a:lnSpc>
              <a:spcBef>
                <a:spcPts val="1134"/>
              </a:spcBef>
              <a:buNone/>
              <a:defRPr lang="en-US" sz="1296"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296">
                <a:solidFill>
                  <a:schemeClr val="tx1"/>
                </a:solidFill>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30880" y="1635400"/>
            <a:ext cx="4557312" cy="282129"/>
          </a:xfrm>
        </p:spPr>
        <p:txBody>
          <a:bodyPr wrap="square" lIns="0" tIns="0" rIns="0" bIns="0" anchor="b" anchorCtr="0">
            <a:spAutoFit/>
          </a:bodyPr>
          <a:lstStyle>
            <a:lvl1pPr marL="0" indent="0">
              <a:lnSpc>
                <a:spcPts val="2223"/>
              </a:lnSpc>
              <a:buNone/>
              <a:defRPr lang="en-US" sz="1853" kern="1200" spc="0" baseline="0" dirty="0">
                <a:solidFill>
                  <a:schemeClr val="tx1"/>
                </a:solidFill>
                <a:latin typeface="+mn-lt"/>
                <a:ea typeface="+mn-ea"/>
                <a:cs typeface="+mn-cs"/>
              </a:defRPr>
            </a:lvl1pPr>
            <a:lvl2pPr marL="211749" indent="0">
              <a:buNone/>
              <a:defRPr/>
            </a:lvl2pPr>
            <a:lvl3pPr marL="423498" indent="0">
              <a:buNone/>
              <a:defRPr/>
            </a:lvl3pPr>
            <a:lvl4pPr marL="635247" indent="0">
              <a:buNone/>
              <a:defRPr/>
            </a:lvl4pPr>
            <a:lvl5pPr marL="84699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30880" y="525729"/>
            <a:ext cx="5216536" cy="768984"/>
          </a:xfrm>
        </p:spPr>
        <p:txBody>
          <a:bodyPr/>
          <a:lstStyle/>
          <a:p>
            <a:r>
              <a:rPr lang="en-US"/>
              <a:t>Click to edit Master title style</a:t>
            </a:r>
          </a:p>
        </p:txBody>
      </p:sp>
    </p:spTree>
    <p:extLst>
      <p:ext uri="{BB962C8B-B14F-4D97-AF65-F5344CB8AC3E}">
        <p14:creationId xmlns:p14="http://schemas.microsoft.com/office/powerpoint/2010/main" val="2257146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760244" y="0"/>
            <a:ext cx="5760244" cy="648017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30879" y="2025654"/>
            <a:ext cx="5017999" cy="2539157"/>
          </a:xfrm>
        </p:spPr>
        <p:txBody>
          <a:bodyPr lIns="0" tIns="0" rIns="0" bIns="0"/>
          <a:lstStyle>
            <a:lvl1pPr marL="0" indent="0">
              <a:lnSpc>
                <a:spcPts val="1668"/>
              </a:lnSpc>
              <a:spcBef>
                <a:spcPts val="1134"/>
              </a:spcBef>
              <a:buNone/>
              <a:defRPr lang="en-US" sz="1890" b="0" kern="1200" spc="0" baseline="0" dirty="0">
                <a:solidFill>
                  <a:schemeClr val="tx2"/>
                </a:solidFill>
                <a:latin typeface="+mj-lt"/>
                <a:ea typeface="+mn-ea"/>
                <a:cs typeface="+mn-cs"/>
              </a:defRPr>
            </a:lvl1pPr>
            <a:lvl2pPr marL="0" marR="0" indent="0" algn="l" defTabSz="863985" rtl="0" eaLnBrk="1" fontAlgn="auto" latinLnBrk="0" hangingPunct="1">
              <a:lnSpc>
                <a:spcPts val="1668"/>
              </a:lnSpc>
              <a:spcBef>
                <a:spcPts val="417"/>
              </a:spcBef>
              <a:spcAft>
                <a:spcPts val="0"/>
              </a:spcAft>
              <a:buClrTx/>
              <a:buSzPct val="90000"/>
              <a:buFont typeface="Arial" panose="020B0604020202020204" pitchFamily="34" charset="0"/>
              <a:buNone/>
              <a:tabLst/>
              <a:defRPr sz="1512">
                <a:solidFill>
                  <a:schemeClr val="tx1"/>
                </a:solidFill>
              </a:defRPr>
            </a:lvl2pPr>
            <a:lvl3pPr marL="423498" indent="0">
              <a:buNone/>
              <a:defRPr/>
            </a:lvl3pPr>
            <a:lvl4pPr marL="635247" indent="0">
              <a:buNone/>
              <a:defRPr/>
            </a:lvl4pPr>
            <a:lvl5pPr marL="84699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30879" y="525729"/>
            <a:ext cx="5160274" cy="768984"/>
          </a:xfrm>
        </p:spPr>
        <p:txBody>
          <a:bodyPr/>
          <a:lstStyle/>
          <a:p>
            <a:r>
              <a:rPr lang="en-US"/>
              <a:t>Click to edit Master title style</a:t>
            </a:r>
          </a:p>
        </p:txBody>
      </p:sp>
    </p:spTree>
    <p:extLst>
      <p:ext uri="{BB962C8B-B14F-4D97-AF65-F5344CB8AC3E}">
        <p14:creationId xmlns:p14="http://schemas.microsoft.com/office/powerpoint/2010/main" val="6753181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9155" y="6095784"/>
            <a:ext cx="4235257" cy="9970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3567" eaLnBrk="0" hangingPunct="0"/>
            <a:r>
              <a:rPr lang="en-US" sz="648"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30880" y="1743616"/>
            <a:ext cx="7044056" cy="1392223"/>
          </a:xfrm>
          <a:noFill/>
        </p:spPr>
        <p:txBody>
          <a:bodyPr lIns="0" tIns="0" rIns="0" bIns="0" anchor="t" anchorCtr="0"/>
          <a:lstStyle>
            <a:lvl1pPr>
              <a:lnSpc>
                <a:spcPct val="100000"/>
              </a:lnSpc>
              <a:spcAft>
                <a:spcPts val="1204"/>
              </a:spcAft>
              <a:defRPr sz="2409" spc="-46"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156" y="415107"/>
            <a:ext cx="1262107" cy="179795"/>
          </a:xfrm>
          <a:prstGeom prst="rect">
            <a:avLst/>
          </a:prstGeom>
        </p:spPr>
      </p:pic>
    </p:spTree>
    <p:extLst>
      <p:ext uri="{BB962C8B-B14F-4D97-AF65-F5344CB8AC3E}">
        <p14:creationId xmlns:p14="http://schemas.microsoft.com/office/powerpoint/2010/main" val="1614366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30880" y="1743616"/>
            <a:ext cx="7044056" cy="1392223"/>
          </a:xfrm>
          <a:noFill/>
        </p:spPr>
        <p:txBody>
          <a:bodyPr lIns="0" tIns="0" rIns="0" bIns="0" anchor="t" anchorCtr="0"/>
          <a:lstStyle>
            <a:lvl1pPr>
              <a:lnSpc>
                <a:spcPct val="100000"/>
              </a:lnSpc>
              <a:spcAft>
                <a:spcPts val="1204"/>
              </a:spcAft>
              <a:defRPr sz="2409" spc="-46"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29155" y="6095784"/>
            <a:ext cx="4235257" cy="9970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3567" eaLnBrk="0" hangingPunct="0"/>
            <a:r>
              <a:rPr lang="en-US" sz="648"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156" y="415107"/>
            <a:ext cx="1262107" cy="179795"/>
          </a:xfrm>
          <a:prstGeom prst="rect">
            <a:avLst/>
          </a:prstGeom>
        </p:spPr>
      </p:pic>
    </p:spTree>
    <p:extLst>
      <p:ext uri="{BB962C8B-B14F-4D97-AF65-F5344CB8AC3E}">
        <p14:creationId xmlns:p14="http://schemas.microsoft.com/office/powerpoint/2010/main" val="2422631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2023" y="2815614"/>
            <a:ext cx="8640366" cy="523477"/>
          </a:xfrm>
          <a:noFill/>
        </p:spPr>
        <p:txBody>
          <a:bodyPr lIns="0" tIns="0" rIns="0" bIns="0" anchor="b" anchorCtr="0">
            <a:spAutoFit/>
          </a:bodyPr>
          <a:lstStyle>
            <a:lvl1pPr>
              <a:defRPr sz="3402" spc="-47"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2023" y="3744101"/>
            <a:ext cx="8640366" cy="290821"/>
          </a:xfrm>
          <a:noFill/>
        </p:spPr>
        <p:txBody>
          <a:bodyPr wrap="square" lIns="0" tIns="0" rIns="0" bIns="0">
            <a:spAutoFit/>
          </a:bodyPr>
          <a:lstStyle>
            <a:lvl1pPr marL="0" indent="0">
              <a:spcBef>
                <a:spcPts val="0"/>
              </a:spcBef>
              <a:buNone/>
              <a:defRPr sz="189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52024" y="553516"/>
            <a:ext cx="1290995" cy="276487"/>
          </a:xfrm>
          <a:prstGeom prst="rect">
            <a:avLst/>
          </a:prstGeom>
        </p:spPr>
      </p:pic>
    </p:spTree>
    <p:extLst>
      <p:ext uri="{BB962C8B-B14F-4D97-AF65-F5344CB8AC3E}">
        <p14:creationId xmlns:p14="http://schemas.microsoft.com/office/powerpoint/2010/main" val="2970494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52023" y="553516"/>
            <a:ext cx="1291179" cy="276487"/>
          </a:xfrm>
          <a:prstGeom prst="rect">
            <a:avLst/>
          </a:prstGeom>
        </p:spPr>
      </p:pic>
      <p:sp>
        <p:nvSpPr>
          <p:cNvPr id="9" name="Title 1"/>
          <p:cNvSpPr>
            <a:spLocks noGrp="1"/>
          </p:cNvSpPr>
          <p:nvPr>
            <p:ph type="title" hasCustomPrompt="1"/>
          </p:nvPr>
        </p:nvSpPr>
        <p:spPr>
          <a:xfrm>
            <a:off x="552023" y="2815614"/>
            <a:ext cx="8640366" cy="523477"/>
          </a:xfrm>
          <a:noFill/>
        </p:spPr>
        <p:txBody>
          <a:bodyPr lIns="0" tIns="0" rIns="0" bIns="0" anchor="b" anchorCtr="0">
            <a:spAutoFit/>
          </a:bodyPr>
          <a:lstStyle>
            <a:lvl1pPr>
              <a:defRPr sz="3402" spc="-47"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2023" y="3744101"/>
            <a:ext cx="8640366" cy="290821"/>
          </a:xfrm>
          <a:noFill/>
        </p:spPr>
        <p:txBody>
          <a:bodyPr wrap="square" lIns="0" tIns="0" rIns="0" bIns="0">
            <a:spAutoFit/>
          </a:bodyPr>
          <a:lstStyle>
            <a:lvl1pPr marL="0" indent="0">
              <a:spcBef>
                <a:spcPts val="0"/>
              </a:spcBef>
              <a:buNone/>
              <a:defRPr sz="189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562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54093" y="1355347"/>
            <a:ext cx="10411641" cy="1524007"/>
          </a:xfrm>
        </p:spPr>
        <p:txBody>
          <a:bodyPr wrap="square">
            <a:spAutoFit/>
          </a:bodyPr>
          <a:lstStyle>
            <a:lvl1pPr marL="0" indent="0">
              <a:buNone/>
              <a:defRPr/>
            </a:lvl1pPr>
            <a:lvl2pPr marL="216004" indent="0">
              <a:buNone/>
              <a:defRPr/>
            </a:lvl2pPr>
            <a:lvl3pPr marL="432008" indent="0">
              <a:buNone/>
              <a:defRPr/>
            </a:lvl3pPr>
            <a:lvl4pPr marL="648012" indent="0">
              <a:buNone/>
              <a:defRPr/>
            </a:lvl4pPr>
            <a:lvl5pPr marL="8640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73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52023" y="1356412"/>
            <a:ext cx="10411641" cy="1524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00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55863" y="432011"/>
            <a:ext cx="4862881" cy="1046954"/>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52024" y="1817225"/>
            <a:ext cx="4862881" cy="1198179"/>
          </a:xfrm>
        </p:spPr>
        <p:txBody>
          <a:bodyPr/>
          <a:lstStyle>
            <a:lvl1pPr>
              <a:spcBef>
                <a:spcPts val="756"/>
              </a:spcBef>
              <a:defRPr sz="1890"/>
            </a:lvl1pPr>
            <a:lvl2pPr>
              <a:defRPr sz="1512"/>
            </a:lvl2pPr>
            <a:lvl3pPr>
              <a:defRPr sz="1134"/>
            </a:lvl3pPr>
            <a:lvl4pPr>
              <a:defRPr sz="1039"/>
            </a:lvl4pPr>
            <a:lvl5pPr>
              <a:defRPr sz="103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5760245" y="0"/>
            <a:ext cx="5760244" cy="407163"/>
          </a:xfrm>
        </p:spPr>
        <p:txBody>
          <a:bodyPr/>
          <a:lstStyle/>
          <a:p>
            <a:endParaRPr lang="en-US" dirty="0"/>
          </a:p>
        </p:txBody>
      </p:sp>
    </p:spTree>
    <p:extLst>
      <p:ext uri="{BB962C8B-B14F-4D97-AF65-F5344CB8AC3E}">
        <p14:creationId xmlns:p14="http://schemas.microsoft.com/office/powerpoint/2010/main" val="3186988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760244" cy="6480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l" defTabSz="881093" fontAlgn="base">
              <a:spcBef>
                <a:spcPct val="0"/>
              </a:spcBef>
              <a:spcAft>
                <a:spcPct val="0"/>
              </a:spcAft>
            </a:pPr>
            <a:endParaRPr lang="en-US" sz="189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55863" y="2716611"/>
            <a:ext cx="4862881" cy="1046954"/>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500847" y="2640998"/>
            <a:ext cx="4362289" cy="1198179"/>
          </a:xfrm>
        </p:spPr>
        <p:txBody>
          <a:bodyPr anchor="ctr"/>
          <a:lstStyle>
            <a:lvl1pPr marL="378007" indent="-378007">
              <a:spcBef>
                <a:spcPts val="1701"/>
              </a:spcBef>
              <a:defRPr sz="1890">
                <a:latin typeface="+mn-lt"/>
              </a:defRPr>
            </a:lvl1pPr>
            <a:lvl2pPr>
              <a:defRPr sz="1512"/>
            </a:lvl2pPr>
            <a:lvl3pPr>
              <a:defRPr sz="1134"/>
            </a:lvl3pPr>
            <a:lvl4pPr>
              <a:defRPr sz="1039"/>
            </a:lvl4pPr>
            <a:lvl5pPr>
              <a:defRPr sz="103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535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863903" y="1459068"/>
            <a:ext cx="4337800" cy="1163281"/>
          </a:xfrm>
        </p:spPr>
        <p:txBody>
          <a:bodyPr/>
          <a:lstStyle>
            <a:lvl1pPr>
              <a:defRPr sz="37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5760244" y="0"/>
            <a:ext cx="5760244" cy="407163"/>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864037" y="3867962"/>
            <a:ext cx="3685870" cy="174492"/>
          </a:xfrm>
        </p:spPr>
        <p:txBody>
          <a:bodyPr/>
          <a:lstStyle>
            <a:lvl1pPr marL="0" indent="0">
              <a:buNone/>
              <a:defRPr sz="1134" baseline="0">
                <a:latin typeface="+mn-lt"/>
              </a:defRPr>
            </a:lvl1pPr>
            <a:lvl2pPr marL="216004" indent="0">
              <a:buNone/>
              <a:defRPr/>
            </a:lvl2pPr>
            <a:lvl3pPr marL="432008" indent="0">
              <a:buNone/>
              <a:defRPr/>
            </a:lvl3pPr>
            <a:lvl4pPr marL="625512" indent="0">
              <a:buNone/>
              <a:defRPr/>
            </a:lvl4pPr>
            <a:lvl5pPr marL="808516" indent="0">
              <a:buNone/>
              <a:defRPr/>
            </a:lvl5pPr>
          </a:lstStyle>
          <a:p>
            <a:pPr lvl="0"/>
            <a:r>
              <a:rPr lang="en-US"/>
              <a:t>Edit Master text styles</a:t>
            </a:r>
          </a:p>
        </p:txBody>
      </p:sp>
    </p:spTree>
    <p:extLst>
      <p:ext uri="{BB962C8B-B14F-4D97-AF65-F5344CB8AC3E}">
        <p14:creationId xmlns:p14="http://schemas.microsoft.com/office/powerpoint/2010/main" val="37378777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318785" y="1459068"/>
            <a:ext cx="4337800" cy="1163281"/>
          </a:xfrm>
        </p:spPr>
        <p:txBody>
          <a:bodyPr/>
          <a:lstStyle>
            <a:lvl1pPr algn="r">
              <a:defRPr sz="37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5760244" cy="407163"/>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318918" y="3867962"/>
            <a:ext cx="4338184" cy="174492"/>
          </a:xfrm>
        </p:spPr>
        <p:txBody>
          <a:bodyPr/>
          <a:lstStyle>
            <a:lvl1pPr marL="0" indent="0" algn="r">
              <a:buNone/>
              <a:defRPr sz="1134" baseline="0">
                <a:latin typeface="+mn-lt"/>
              </a:defRPr>
            </a:lvl1pPr>
            <a:lvl2pPr marL="216004" indent="0">
              <a:buNone/>
              <a:defRPr/>
            </a:lvl2pPr>
            <a:lvl3pPr marL="432008" indent="0">
              <a:buNone/>
              <a:defRPr/>
            </a:lvl3pPr>
            <a:lvl4pPr marL="625512" indent="0">
              <a:buNone/>
              <a:defRPr/>
            </a:lvl4pPr>
            <a:lvl5pPr marL="808516" indent="0">
              <a:buNone/>
              <a:defRPr/>
            </a:lvl5pPr>
          </a:lstStyle>
          <a:p>
            <a:pPr lvl="0"/>
            <a:r>
              <a:rPr lang="en-US"/>
              <a:t>Edit Master text styles</a:t>
            </a:r>
          </a:p>
        </p:txBody>
      </p:sp>
    </p:spTree>
    <p:extLst>
      <p:ext uri="{BB962C8B-B14F-4D97-AF65-F5344CB8AC3E}">
        <p14:creationId xmlns:p14="http://schemas.microsoft.com/office/powerpoint/2010/main" val="17067149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52023" y="1356036"/>
            <a:ext cx="4925009" cy="1558797"/>
          </a:xfrm>
        </p:spPr>
        <p:txBody>
          <a:bodyPr wrap="square">
            <a:spAutoFit/>
          </a:bodyPr>
          <a:lstStyle>
            <a:lvl1pPr marL="0" indent="0">
              <a:spcBef>
                <a:spcPts val="1157"/>
              </a:spcBef>
              <a:buClr>
                <a:schemeClr val="tx1"/>
              </a:buClr>
              <a:buFont typeface="Wingdings" panose="05000000000000000000" pitchFamily="2" charset="2"/>
              <a:buNone/>
              <a:defRPr sz="2646" b="0">
                <a:latin typeface="Segoe UI Semilight" panose="020B0402040204020203" pitchFamily="34" charset="0"/>
                <a:cs typeface="Segoe UI Semilight" panose="020B0402040204020203" pitchFamily="34" charset="0"/>
              </a:defRPr>
            </a:lvl1pPr>
            <a:lvl2pPr marL="241505" indent="0">
              <a:buFont typeface="Wingdings" panose="05000000000000000000" pitchFamily="2" charset="2"/>
              <a:buNone/>
              <a:defRPr sz="1890" b="0"/>
            </a:lvl2pPr>
            <a:lvl3pPr marL="426008" indent="0">
              <a:buFont typeface="Wingdings" panose="05000000000000000000" pitchFamily="2" charset="2"/>
              <a:buNone/>
              <a:tabLst/>
              <a:defRPr sz="1512" b="0"/>
            </a:lvl3pPr>
            <a:lvl4pPr marL="616511" indent="0">
              <a:buFont typeface="Wingdings" panose="05000000000000000000" pitchFamily="2" charset="2"/>
              <a:buNone/>
              <a:defRPr sz="1323" b="0"/>
            </a:lvl4pPr>
            <a:lvl5pPr marL="807015" indent="0">
              <a:buFont typeface="Wingdings" panose="05000000000000000000" pitchFamily="2" charset="2"/>
              <a:buNone/>
              <a:tabLst/>
              <a:defRPr sz="132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044827" y="1356036"/>
            <a:ext cx="4925009" cy="1558797"/>
          </a:xfrm>
        </p:spPr>
        <p:txBody>
          <a:bodyPr wrap="square">
            <a:spAutoFit/>
          </a:bodyPr>
          <a:lstStyle>
            <a:lvl1pPr marL="0" indent="0">
              <a:spcBef>
                <a:spcPts val="1157"/>
              </a:spcBef>
              <a:buClr>
                <a:schemeClr val="tx1"/>
              </a:buClr>
              <a:buFont typeface="Wingdings" panose="05000000000000000000" pitchFamily="2" charset="2"/>
              <a:buNone/>
              <a:defRPr sz="2646" b="0">
                <a:latin typeface="Segoe UI Semilight" panose="020B0402040204020203" pitchFamily="34" charset="0"/>
                <a:cs typeface="Segoe UI Semilight" panose="020B0402040204020203" pitchFamily="34" charset="0"/>
              </a:defRPr>
            </a:lvl1pPr>
            <a:lvl2pPr marL="241505" indent="0">
              <a:buFont typeface="Wingdings" panose="05000000000000000000" pitchFamily="2" charset="2"/>
              <a:buNone/>
              <a:defRPr sz="1890" b="0"/>
            </a:lvl2pPr>
            <a:lvl3pPr marL="426008" indent="0">
              <a:buFont typeface="Wingdings" panose="05000000000000000000" pitchFamily="2" charset="2"/>
              <a:buNone/>
              <a:tabLst/>
              <a:defRPr sz="1512" b="0"/>
            </a:lvl3pPr>
            <a:lvl4pPr marL="616511" indent="0">
              <a:buFont typeface="Wingdings" panose="05000000000000000000" pitchFamily="2" charset="2"/>
              <a:buNone/>
              <a:defRPr sz="1323" b="0"/>
            </a:lvl4pPr>
            <a:lvl5pPr marL="807015" indent="0">
              <a:buFont typeface="Wingdings" panose="05000000000000000000" pitchFamily="2" charset="2"/>
              <a:buNone/>
              <a:tabLst/>
              <a:defRPr sz="132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41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52023" y="1358286"/>
            <a:ext cx="4925009" cy="1558797"/>
          </a:xfrm>
        </p:spPr>
        <p:txBody>
          <a:bodyPr wrap="square">
            <a:spAutoFit/>
          </a:bodyPr>
          <a:lstStyle>
            <a:lvl1pPr marL="219004" indent="-219004">
              <a:spcBef>
                <a:spcPts val="1157"/>
              </a:spcBef>
              <a:buClr>
                <a:schemeClr val="tx1"/>
              </a:buClr>
              <a:buFont typeface="Wingdings" panose="05000000000000000000" pitchFamily="2" charset="2"/>
              <a:buChar char=""/>
              <a:defRPr sz="2646" b="0">
                <a:latin typeface="Segoe UI Semilight" panose="020B0402040204020203" pitchFamily="34" charset="0"/>
                <a:cs typeface="Segoe UI Semilight" panose="020B0402040204020203" pitchFamily="34" charset="0"/>
              </a:defRPr>
            </a:lvl1pPr>
            <a:lvl2pPr marL="403508" indent="-162003">
              <a:buFont typeface="Wingdings" panose="05000000000000000000" pitchFamily="2" charset="2"/>
              <a:buChar char=""/>
              <a:defRPr sz="1890" b="0"/>
            </a:lvl2pPr>
            <a:lvl3pPr marL="604512" indent="-178504">
              <a:buFont typeface="Wingdings" panose="05000000000000000000" pitchFamily="2" charset="2"/>
              <a:buChar char=""/>
              <a:tabLst/>
              <a:defRPr sz="1512" b="0"/>
            </a:lvl3pPr>
            <a:lvl4pPr marL="783015" indent="-166504">
              <a:buFont typeface="Wingdings" panose="05000000000000000000" pitchFamily="2" charset="2"/>
              <a:buChar char=""/>
              <a:defRPr sz="1323" b="0"/>
            </a:lvl4pPr>
            <a:lvl5pPr marL="967519" indent="-160504">
              <a:buFont typeface="Wingdings" panose="05000000000000000000" pitchFamily="2" charset="2"/>
              <a:buChar char=""/>
              <a:tabLst/>
              <a:defRPr sz="132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037970" y="1358286"/>
            <a:ext cx="4925009" cy="1558797"/>
          </a:xfrm>
        </p:spPr>
        <p:txBody>
          <a:bodyPr wrap="square">
            <a:spAutoFit/>
          </a:bodyPr>
          <a:lstStyle>
            <a:lvl1pPr marL="219004" indent="-219004">
              <a:spcBef>
                <a:spcPts val="1157"/>
              </a:spcBef>
              <a:buClr>
                <a:schemeClr val="tx1"/>
              </a:buClr>
              <a:buFont typeface="Wingdings" panose="05000000000000000000" pitchFamily="2" charset="2"/>
              <a:buChar char=""/>
              <a:defRPr sz="2646" b="0">
                <a:latin typeface="Segoe UI Semilight" panose="020B0402040204020203" pitchFamily="34" charset="0"/>
                <a:cs typeface="Segoe UI Semilight" panose="020B0402040204020203" pitchFamily="34" charset="0"/>
              </a:defRPr>
            </a:lvl1pPr>
            <a:lvl2pPr marL="403508" indent="-162003">
              <a:buFont typeface="Wingdings" panose="05000000000000000000" pitchFamily="2" charset="2"/>
              <a:buChar char=""/>
              <a:defRPr sz="1890" b="0"/>
            </a:lvl2pPr>
            <a:lvl3pPr marL="604512" indent="-178504">
              <a:buFont typeface="Wingdings" panose="05000000000000000000" pitchFamily="2" charset="2"/>
              <a:buChar char=""/>
              <a:tabLst/>
              <a:defRPr sz="1512" b="0"/>
            </a:lvl3pPr>
            <a:lvl4pPr marL="783015" indent="-166504">
              <a:buFont typeface="Wingdings" panose="05000000000000000000" pitchFamily="2" charset="2"/>
              <a:buChar char=""/>
              <a:defRPr sz="1323" b="0"/>
            </a:lvl4pPr>
            <a:lvl5pPr marL="967519" indent="-160504">
              <a:buFont typeface="Wingdings" panose="05000000000000000000" pitchFamily="2" charset="2"/>
              <a:buChar char=""/>
              <a:tabLst/>
              <a:defRPr sz="132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258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4093" y="1474664"/>
            <a:ext cx="4628357" cy="1170856"/>
          </a:xfrm>
        </p:spPr>
        <p:txBody>
          <a:bodyPr wrap="square">
            <a:spAutoFit/>
          </a:bodyPr>
          <a:lstStyle>
            <a:lvl1pPr marL="0" indent="0">
              <a:lnSpc>
                <a:spcPct val="110000"/>
              </a:lnSpc>
              <a:spcBef>
                <a:spcPts val="1134"/>
              </a:spcBef>
              <a:buNone/>
              <a:defRPr sz="1701">
                <a:latin typeface="+mn-lt"/>
              </a:defRPr>
            </a:lvl1pPr>
            <a:lvl2pPr marL="216004" indent="0">
              <a:buNone/>
              <a:defRPr sz="1512"/>
            </a:lvl2pPr>
            <a:lvl3pPr marL="432008" indent="0">
              <a:buNone/>
              <a:defRPr sz="1134"/>
            </a:lvl3pPr>
            <a:lvl4pPr marL="648012" indent="0">
              <a:buNone/>
              <a:defRPr sz="1039"/>
            </a:lvl4pPr>
            <a:lvl5pPr marL="864017" indent="0">
              <a:buNone/>
              <a:defRPr sz="103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282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5760244" cy="6480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l" defTabSz="881093" fontAlgn="base">
              <a:spcBef>
                <a:spcPct val="0"/>
              </a:spcBef>
              <a:spcAft>
                <a:spcPct val="0"/>
              </a:spcAft>
            </a:pPr>
            <a:endParaRPr lang="en-US" sz="189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54093" y="1474664"/>
            <a:ext cx="4628357" cy="1170856"/>
          </a:xfrm>
        </p:spPr>
        <p:txBody>
          <a:bodyPr wrap="square">
            <a:spAutoFit/>
          </a:bodyPr>
          <a:lstStyle>
            <a:lvl1pPr marL="0" indent="0">
              <a:lnSpc>
                <a:spcPct val="110000"/>
              </a:lnSpc>
              <a:spcBef>
                <a:spcPts val="1134"/>
              </a:spcBef>
              <a:buNone/>
              <a:defRPr sz="1701">
                <a:solidFill>
                  <a:schemeClr val="bg1"/>
                </a:solidFill>
                <a:latin typeface="+mn-lt"/>
              </a:defRPr>
            </a:lvl1pPr>
            <a:lvl2pPr marL="216004" indent="0">
              <a:buNone/>
              <a:defRPr sz="1512">
                <a:solidFill>
                  <a:schemeClr val="bg1"/>
                </a:solidFill>
              </a:defRPr>
            </a:lvl2pPr>
            <a:lvl3pPr marL="432008" indent="0">
              <a:buNone/>
              <a:defRPr sz="1134">
                <a:solidFill>
                  <a:schemeClr val="bg1"/>
                </a:solidFill>
              </a:defRPr>
            </a:lvl3pPr>
            <a:lvl4pPr marL="648012" indent="0">
              <a:buNone/>
              <a:defRPr sz="1039">
                <a:solidFill>
                  <a:schemeClr val="bg1"/>
                </a:solidFill>
              </a:defRPr>
            </a:lvl4pPr>
            <a:lvl5pPr marL="864017" indent="0">
              <a:buNone/>
              <a:defRPr sz="103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55863" y="432012"/>
            <a:ext cx="4626587" cy="104708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51974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4026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6115"/>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52983" y="3758199"/>
            <a:ext cx="8640366" cy="290821"/>
          </a:xfrm>
          <a:noFill/>
        </p:spPr>
        <p:txBody>
          <a:bodyPr lIns="0" tIns="0" rIns="0" bIns="0">
            <a:spAutoFit/>
          </a:bodyPr>
          <a:lstStyle>
            <a:lvl1pPr marL="0" indent="0">
              <a:spcBef>
                <a:spcPts val="0"/>
              </a:spcBef>
              <a:spcAft>
                <a:spcPts val="0"/>
              </a:spcAft>
              <a:buFont typeface="Arial" panose="020B0604020202020204" pitchFamily="34" charset="0"/>
              <a:buNone/>
              <a:defRPr sz="189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124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6115"/>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52983" y="3758199"/>
            <a:ext cx="8640366" cy="290821"/>
          </a:xfrm>
          <a:noFill/>
        </p:spPr>
        <p:txBody>
          <a:bodyPr lIns="0" tIns="0" rIns="0" bIns="0">
            <a:spAutoFit/>
          </a:bodyPr>
          <a:lstStyle>
            <a:lvl1pPr marL="0" indent="0">
              <a:spcBef>
                <a:spcPts val="0"/>
              </a:spcBef>
              <a:spcAft>
                <a:spcPts val="0"/>
              </a:spcAft>
              <a:buFont typeface="Arial" panose="020B0604020202020204" pitchFamily="34" charset="0"/>
              <a:buNone/>
              <a:defRPr sz="189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705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8557"/>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8702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8557"/>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6539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8557"/>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52024" y="553516"/>
            <a:ext cx="1290995" cy="276487"/>
          </a:xfrm>
          <a:prstGeom prst="rect">
            <a:avLst/>
          </a:prstGeom>
        </p:spPr>
      </p:pic>
    </p:spTree>
    <p:extLst>
      <p:ext uri="{BB962C8B-B14F-4D97-AF65-F5344CB8AC3E}">
        <p14:creationId xmlns:p14="http://schemas.microsoft.com/office/powerpoint/2010/main" val="47680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983" y="2868557"/>
            <a:ext cx="8640366" cy="471129"/>
          </a:xfrm>
          <a:noFill/>
        </p:spPr>
        <p:txBody>
          <a:bodyPr lIns="0" tIns="0" rIns="0" bIns="0" anchor="b" anchorCtr="0">
            <a:spAutoFit/>
          </a:bodyPr>
          <a:lstStyle>
            <a:lvl1pPr algn="l" defTabSz="881348" rtl="0" eaLnBrk="1" latinLnBrk="0" hangingPunct="1">
              <a:lnSpc>
                <a:spcPct val="90000"/>
              </a:lnSpc>
              <a:spcBef>
                <a:spcPct val="0"/>
              </a:spcBef>
              <a:buNone/>
              <a:defRPr lang="en-US" sz="3402" b="1" kern="1200" cap="none" spc="-47"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750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3327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826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55863" y="1357538"/>
            <a:ext cx="10411641" cy="1803086"/>
          </a:xfrm>
        </p:spPr>
        <p:txBody>
          <a:bodyPr/>
          <a:lstStyle>
            <a:lvl1pPr marL="0" indent="0">
              <a:buNone/>
              <a:defRPr sz="264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27458" indent="0">
              <a:buNone/>
              <a:defRPr sz="226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52395" indent="0">
              <a:buNone/>
              <a:defRPr sz="189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69681" indent="0">
              <a:buNone/>
              <a:defRPr sz="170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93087" indent="0">
              <a:buNone/>
              <a:defRPr sz="170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948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52023" y="5821966"/>
            <a:ext cx="4235257" cy="10169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80921" eaLnBrk="0" hangingPunct="0"/>
            <a:r>
              <a:rPr lang="en-US" sz="661"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52024" y="553516"/>
            <a:ext cx="1290995" cy="276487"/>
          </a:xfrm>
          <a:prstGeom prst="rect">
            <a:avLst/>
          </a:prstGeom>
        </p:spPr>
      </p:pic>
    </p:spTree>
    <p:extLst>
      <p:ext uri="{BB962C8B-B14F-4D97-AF65-F5344CB8AC3E}">
        <p14:creationId xmlns:p14="http://schemas.microsoft.com/office/powerpoint/2010/main" val="2205392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52023" y="1357538"/>
            <a:ext cx="10411942" cy="2093906"/>
          </a:xfrm>
        </p:spPr>
        <p:txBody>
          <a:bodyPr>
            <a:spAutoFit/>
          </a:bodyPr>
          <a:lstStyle>
            <a:lvl1pPr>
              <a:defRPr sz="3402">
                <a:latin typeface="+mn-lt"/>
              </a:defRPr>
            </a:lvl1pPr>
            <a:lvl2pPr>
              <a:defRPr sz="2646">
                <a:latin typeface="+mn-lt"/>
              </a:defRPr>
            </a:lvl2pPr>
            <a:lvl3pPr>
              <a:defRPr sz="2268">
                <a:latin typeface="+mn-lt"/>
              </a:defRPr>
            </a:lvl3pPr>
            <a:lvl4pPr>
              <a:defRPr sz="1890">
                <a:latin typeface="+mn-lt"/>
              </a:defRPr>
            </a:lvl4pPr>
            <a:lvl5pPr>
              <a:defRPr sz="1701">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5923661"/>
            <a:ext cx="11520489" cy="55651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496"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320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04893" y="5970362"/>
            <a:ext cx="4235257" cy="10169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80921" eaLnBrk="0" hangingPunct="0"/>
            <a:r>
              <a:rPr lang="en-US" sz="661"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5071" y="3028298"/>
            <a:ext cx="1987159" cy="423579"/>
          </a:xfrm>
          <a:prstGeom prst="rect">
            <a:avLst/>
          </a:prstGeom>
        </p:spPr>
      </p:pic>
    </p:spTree>
    <p:extLst>
      <p:ext uri="{BB962C8B-B14F-4D97-AF65-F5344CB8AC3E}">
        <p14:creationId xmlns:p14="http://schemas.microsoft.com/office/powerpoint/2010/main" val="662220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05886" y="2863065"/>
            <a:ext cx="8883740" cy="1694317"/>
          </a:xfrm>
          <a:noFill/>
        </p:spPr>
        <p:txBody>
          <a:bodyPr lIns="0" tIns="0" rIns="0" bIns="182880" anchor="b" anchorCtr="0"/>
          <a:lstStyle>
            <a:lvl1pPr>
              <a:defRPr sz="5002" strike="noStrike" spc="-139"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02939" y="4572209"/>
            <a:ext cx="8883740" cy="893349"/>
          </a:xfrm>
          <a:noFill/>
        </p:spPr>
        <p:txBody>
          <a:bodyPr lIns="0" tIns="0" rIns="0" bIns="0">
            <a:noAutofit/>
          </a:bodyPr>
          <a:lstStyle>
            <a:lvl1pPr marL="0" indent="0">
              <a:lnSpc>
                <a:spcPct val="100000"/>
              </a:lnSpc>
              <a:spcBef>
                <a:spcPts val="0"/>
              </a:spcBef>
              <a:buNone/>
              <a:defRPr sz="1482"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24240" y="228082"/>
            <a:ext cx="1209233" cy="542056"/>
          </a:xfrm>
          <a:prstGeom prst="rect">
            <a:avLst/>
          </a:prstGeom>
        </p:spPr>
      </p:pic>
    </p:spTree>
    <p:extLst>
      <p:ext uri="{BB962C8B-B14F-4D97-AF65-F5344CB8AC3E}">
        <p14:creationId xmlns:p14="http://schemas.microsoft.com/office/powerpoint/2010/main" val="12288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12.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1.emf"/><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2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theme" Target="../theme/theme4.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image" Target="../media/image3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57"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50" r:id="rId4"/>
    <p:sldLayoutId id="2147483654" r:id="rId5"/>
    <p:sldLayoutId id="2147483656" r:id="rId6"/>
    <p:sldLayoutId id="2147483652" r:id="rId7"/>
    <p:sldLayoutId id="2147483655" r:id="rId8"/>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2938" y="411813"/>
            <a:ext cx="10711672" cy="70302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13233" y="1763778"/>
            <a:ext cx="10711672" cy="120615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155226" y="2846131"/>
            <a:ext cx="6480764" cy="7873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8542029" y="3044105"/>
            <a:ext cx="6480175" cy="391965"/>
          </a:xfrm>
          <a:prstGeom prst="rect">
            <a:avLst/>
          </a:prstGeom>
        </p:spPr>
      </p:pic>
    </p:spTree>
    <p:extLst>
      <p:ext uri="{BB962C8B-B14F-4D97-AF65-F5344CB8AC3E}">
        <p14:creationId xmlns:p14="http://schemas.microsoft.com/office/powerpoint/2010/main" val="84254473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2" r:id="rId22"/>
  </p:sldLayoutIdLst>
  <p:transition>
    <p:fade/>
  </p:transition>
  <p:txStyles>
    <p:titleStyle>
      <a:lvl1pPr algn="l" defTabSz="863985" rtl="0" eaLnBrk="1" latinLnBrk="0" hangingPunct="1">
        <a:lnSpc>
          <a:spcPct val="90000"/>
        </a:lnSpc>
        <a:spcBef>
          <a:spcPct val="0"/>
        </a:spcBef>
        <a:buNone/>
        <a:defRPr lang="en-US" sz="2964"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863985" rtl="0" eaLnBrk="1" fontAlgn="auto" latinLnBrk="0" hangingPunct="1">
        <a:lnSpc>
          <a:spcPct val="90000"/>
        </a:lnSpc>
        <a:spcBef>
          <a:spcPts val="0"/>
        </a:spcBef>
        <a:spcAft>
          <a:spcPts val="0"/>
        </a:spcAft>
        <a:buClrTx/>
        <a:buSzPct val="90000"/>
        <a:buFont typeface="Wingdings" panose="05000000000000000000" pitchFamily="2" charset="2"/>
        <a:buNone/>
        <a:tabLst/>
        <a:defRPr sz="2409" kern="1200" spc="0" baseline="0">
          <a:solidFill>
            <a:srgbClr val="000000"/>
          </a:solidFill>
          <a:latin typeface="+mn-lt"/>
          <a:ea typeface="+mn-ea"/>
          <a:cs typeface="+mn-cs"/>
        </a:defRPr>
      </a:lvl1pPr>
      <a:lvl2pPr marL="211749" marR="0" indent="0" algn="l" defTabSz="863985" rtl="0" eaLnBrk="1" fontAlgn="auto" latinLnBrk="0" hangingPunct="1">
        <a:lnSpc>
          <a:spcPct val="90000"/>
        </a:lnSpc>
        <a:spcBef>
          <a:spcPts val="0"/>
        </a:spcBef>
        <a:spcAft>
          <a:spcPts val="0"/>
        </a:spcAft>
        <a:buClrTx/>
        <a:buSzPct val="90000"/>
        <a:buFont typeface="Wingdings" panose="05000000000000000000" pitchFamily="2" charset="2"/>
        <a:buNone/>
        <a:tabLst/>
        <a:defRPr sz="1853" kern="1200" spc="0" baseline="0">
          <a:solidFill>
            <a:srgbClr val="000000"/>
          </a:solidFill>
          <a:latin typeface="+mn-lt"/>
          <a:ea typeface="+mn-ea"/>
          <a:cs typeface="+mn-cs"/>
        </a:defRPr>
      </a:lvl2pPr>
      <a:lvl3pPr marL="423498" marR="0" indent="0" algn="l" defTabSz="863985" rtl="0" eaLnBrk="1" fontAlgn="auto" latinLnBrk="0" hangingPunct="1">
        <a:lnSpc>
          <a:spcPct val="90000"/>
        </a:lnSpc>
        <a:spcBef>
          <a:spcPts val="0"/>
        </a:spcBef>
        <a:spcAft>
          <a:spcPts val="0"/>
        </a:spcAft>
        <a:buClrTx/>
        <a:buSzPct val="90000"/>
        <a:buFont typeface="Wingdings" panose="05000000000000000000" pitchFamily="2" charset="2"/>
        <a:buNone/>
        <a:tabLst/>
        <a:defRPr sz="1482" kern="1200" spc="0" baseline="0">
          <a:solidFill>
            <a:srgbClr val="000000"/>
          </a:solidFill>
          <a:latin typeface="+mn-lt"/>
          <a:ea typeface="+mn-ea"/>
          <a:cs typeface="+mn-cs"/>
        </a:defRPr>
      </a:lvl3pPr>
      <a:lvl4pPr marL="635247" marR="0" indent="0" algn="l" defTabSz="863985" rtl="0" eaLnBrk="1" fontAlgn="auto" latinLnBrk="0" hangingPunct="1">
        <a:lnSpc>
          <a:spcPct val="90000"/>
        </a:lnSpc>
        <a:spcBef>
          <a:spcPts val="0"/>
        </a:spcBef>
        <a:spcAft>
          <a:spcPts val="0"/>
        </a:spcAft>
        <a:buClrTx/>
        <a:buSzPct val="90000"/>
        <a:buFont typeface="Wingdings" panose="05000000000000000000" pitchFamily="2" charset="2"/>
        <a:buNone/>
        <a:tabLst/>
        <a:defRPr sz="1482" kern="1200" spc="0" baseline="0">
          <a:solidFill>
            <a:srgbClr val="000000"/>
          </a:solidFill>
          <a:latin typeface="+mn-lt"/>
          <a:ea typeface="+mn-ea"/>
          <a:cs typeface="+mn-cs"/>
        </a:defRPr>
      </a:lvl4pPr>
      <a:lvl5pPr marL="846995" marR="0" indent="0" algn="l" defTabSz="863985" rtl="0" eaLnBrk="1" fontAlgn="auto" latinLnBrk="0" hangingPunct="1">
        <a:lnSpc>
          <a:spcPct val="90000"/>
        </a:lnSpc>
        <a:spcBef>
          <a:spcPts val="0"/>
        </a:spcBef>
        <a:spcAft>
          <a:spcPts val="0"/>
        </a:spcAft>
        <a:buClrTx/>
        <a:buSzPct val="90000"/>
        <a:buFont typeface="Wingdings" panose="05000000000000000000" pitchFamily="2" charset="2"/>
        <a:buNone/>
        <a:tabLst/>
        <a:defRPr sz="1482" kern="1200" spc="0" baseline="0">
          <a:solidFill>
            <a:srgbClr val="000000"/>
          </a:solidFill>
          <a:latin typeface="+mn-lt"/>
          <a:ea typeface="+mn-ea"/>
          <a:cs typeface="+mn-cs"/>
        </a:defRPr>
      </a:lvl5pPr>
      <a:lvl6pPr marL="2375960"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6pPr>
      <a:lvl7pPr marL="2807953"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7pPr>
      <a:lvl8pPr marL="3239946"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1939"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3985" rtl="0" eaLnBrk="1" latinLnBrk="0" hangingPunct="1">
        <a:defRPr sz="1668" kern="1200">
          <a:solidFill>
            <a:schemeClr val="tx1"/>
          </a:solidFill>
          <a:latin typeface="+mn-lt"/>
          <a:ea typeface="+mn-ea"/>
          <a:cs typeface="+mn-cs"/>
        </a:defRPr>
      </a:lvl1pPr>
      <a:lvl2pPr marL="431992" algn="l" defTabSz="863985" rtl="0" eaLnBrk="1" latinLnBrk="0" hangingPunct="1">
        <a:defRPr sz="1668" kern="1200">
          <a:solidFill>
            <a:schemeClr val="tx1"/>
          </a:solidFill>
          <a:latin typeface="+mn-lt"/>
          <a:ea typeface="+mn-ea"/>
          <a:cs typeface="+mn-cs"/>
        </a:defRPr>
      </a:lvl2pPr>
      <a:lvl3pPr marL="863985" algn="l" defTabSz="863985" rtl="0" eaLnBrk="1" latinLnBrk="0" hangingPunct="1">
        <a:defRPr sz="1668" kern="1200">
          <a:solidFill>
            <a:schemeClr val="tx1"/>
          </a:solidFill>
          <a:latin typeface="+mn-lt"/>
          <a:ea typeface="+mn-ea"/>
          <a:cs typeface="+mn-cs"/>
        </a:defRPr>
      </a:lvl3pPr>
      <a:lvl4pPr marL="1295978" algn="l" defTabSz="863985" rtl="0" eaLnBrk="1" latinLnBrk="0" hangingPunct="1">
        <a:defRPr sz="1668" kern="1200">
          <a:solidFill>
            <a:schemeClr val="tx1"/>
          </a:solidFill>
          <a:latin typeface="+mn-lt"/>
          <a:ea typeface="+mn-ea"/>
          <a:cs typeface="+mn-cs"/>
        </a:defRPr>
      </a:lvl4pPr>
      <a:lvl5pPr marL="1727971" algn="l" defTabSz="863985" rtl="0" eaLnBrk="1" latinLnBrk="0" hangingPunct="1">
        <a:defRPr sz="1668" kern="1200">
          <a:solidFill>
            <a:schemeClr val="tx1"/>
          </a:solidFill>
          <a:latin typeface="+mn-lt"/>
          <a:ea typeface="+mn-ea"/>
          <a:cs typeface="+mn-cs"/>
        </a:defRPr>
      </a:lvl5pPr>
      <a:lvl6pPr marL="2159964" algn="l" defTabSz="863985" rtl="0" eaLnBrk="1" latinLnBrk="0" hangingPunct="1">
        <a:defRPr sz="1668" kern="1200">
          <a:solidFill>
            <a:schemeClr val="tx1"/>
          </a:solidFill>
          <a:latin typeface="+mn-lt"/>
          <a:ea typeface="+mn-ea"/>
          <a:cs typeface="+mn-cs"/>
        </a:defRPr>
      </a:lvl6pPr>
      <a:lvl7pPr marL="2591956" algn="l" defTabSz="863985" rtl="0" eaLnBrk="1" latinLnBrk="0" hangingPunct="1">
        <a:defRPr sz="1668" kern="1200">
          <a:solidFill>
            <a:schemeClr val="tx1"/>
          </a:solidFill>
          <a:latin typeface="+mn-lt"/>
          <a:ea typeface="+mn-ea"/>
          <a:cs typeface="+mn-cs"/>
        </a:defRPr>
      </a:lvl7pPr>
      <a:lvl8pPr marL="3023948" algn="l" defTabSz="863985" rtl="0" eaLnBrk="1" latinLnBrk="0" hangingPunct="1">
        <a:defRPr sz="1668" kern="1200">
          <a:solidFill>
            <a:schemeClr val="tx1"/>
          </a:solidFill>
          <a:latin typeface="+mn-lt"/>
          <a:ea typeface="+mn-ea"/>
          <a:cs typeface="+mn-cs"/>
        </a:defRPr>
      </a:lvl8pPr>
      <a:lvl9pPr marL="3455942" algn="l" defTabSz="863985" rtl="0" eaLnBrk="1" latinLnBrk="0" hangingPunct="1">
        <a:defRPr sz="1668"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392">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8">
          <p15:clr>
            <a:srgbClr val="F26B43"/>
          </p15:clr>
        </p15:guide>
        <p15:guide id="26" orient="horz" pos="4032">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879" y="525729"/>
            <a:ext cx="10683730" cy="76898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30879" y="1717425"/>
            <a:ext cx="10683730" cy="2195609"/>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41909" y="6094836"/>
            <a:ext cx="10948537" cy="111779"/>
          </a:xfrm>
          <a:prstGeom prst="rect">
            <a:avLst/>
          </a:prstGeom>
        </p:spPr>
        <p:txBody>
          <a:bodyPr vert="horz" lIns="91440" tIns="45720" rIns="91440" bIns="45720" numCol="2" rtlCol="0" anchor="ctr"/>
          <a:lstStyle>
            <a:lvl1pPr algn="l">
              <a:defRPr sz="648">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8912816" y="2685475"/>
            <a:ext cx="6466257" cy="1100623"/>
          </a:xfrm>
          <a:prstGeom prst="rect">
            <a:avLst/>
          </a:prstGeom>
        </p:spPr>
      </p:pic>
    </p:spTree>
    <p:extLst>
      <p:ext uri="{BB962C8B-B14F-4D97-AF65-F5344CB8AC3E}">
        <p14:creationId xmlns:p14="http://schemas.microsoft.com/office/powerpoint/2010/main" val="4254569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ransition>
    <p:fade/>
  </p:transition>
  <p:hf sldNum="0" hdr="0" dt="0"/>
  <p:txStyles>
    <p:titleStyle>
      <a:lvl1pPr algn="l" defTabSz="863985" rtl="0" eaLnBrk="1" latinLnBrk="0" hangingPunct="1">
        <a:lnSpc>
          <a:spcPct val="90000"/>
        </a:lnSpc>
        <a:spcBef>
          <a:spcPct val="0"/>
        </a:spcBef>
        <a:buNone/>
        <a:defRPr lang="en-US" sz="2594" b="0" kern="1200" cap="none" spc="-46" baseline="0" dirty="0" smtClean="0">
          <a:ln w="3175">
            <a:noFill/>
          </a:ln>
          <a:solidFill>
            <a:schemeClr val="tx1"/>
          </a:solidFill>
          <a:effectLst/>
          <a:latin typeface="+mj-lt"/>
          <a:ea typeface="+mn-ea"/>
          <a:cs typeface="Segoe UI" pitchFamily="34" charset="0"/>
        </a:defRPr>
      </a:lvl1pPr>
    </p:titleStyle>
    <p:bodyStyle>
      <a:lvl1pPr marL="0" marR="0" indent="0" algn="l" defTabSz="863985" rtl="0" eaLnBrk="1" fontAlgn="auto" latinLnBrk="0" hangingPunct="1">
        <a:lnSpc>
          <a:spcPct val="100000"/>
        </a:lnSpc>
        <a:spcBef>
          <a:spcPts val="0"/>
        </a:spcBef>
        <a:spcAft>
          <a:spcPts val="0"/>
        </a:spcAft>
        <a:buClrTx/>
        <a:buSzPct val="90000"/>
        <a:buFont typeface="Wingdings" panose="05000000000000000000" pitchFamily="2" charset="2"/>
        <a:buNone/>
        <a:tabLst/>
        <a:defRPr sz="2223" kern="1200" spc="-46" baseline="0">
          <a:solidFill>
            <a:schemeClr val="tx1"/>
          </a:solidFill>
          <a:latin typeface="+mj-lt"/>
          <a:ea typeface="+mn-ea"/>
          <a:cs typeface="+mn-cs"/>
        </a:defRPr>
      </a:lvl1pPr>
      <a:lvl2pPr marL="0" marR="0" indent="0" algn="l" defTabSz="863985" rtl="0" eaLnBrk="1" fontAlgn="auto" latinLnBrk="0" hangingPunct="1">
        <a:lnSpc>
          <a:spcPct val="100000"/>
        </a:lnSpc>
        <a:spcBef>
          <a:spcPts val="0"/>
        </a:spcBef>
        <a:spcAft>
          <a:spcPts val="0"/>
        </a:spcAft>
        <a:buClrTx/>
        <a:buSzPct val="90000"/>
        <a:buFont typeface="Wingdings" panose="05000000000000000000" pitchFamily="2" charset="2"/>
        <a:buNone/>
        <a:tabLst/>
        <a:defRPr sz="1853" kern="1200" spc="0" baseline="0">
          <a:solidFill>
            <a:schemeClr val="tx1"/>
          </a:solidFill>
          <a:latin typeface="+mn-lt"/>
          <a:ea typeface="+mn-ea"/>
          <a:cs typeface="+mn-cs"/>
        </a:defRPr>
      </a:lvl2pPr>
      <a:lvl3pPr marL="0" marR="0" indent="0" algn="l" defTabSz="863985" rtl="0" eaLnBrk="1" fontAlgn="auto" latinLnBrk="0" hangingPunct="1">
        <a:lnSpc>
          <a:spcPct val="100000"/>
        </a:lnSpc>
        <a:spcBef>
          <a:spcPts val="0"/>
        </a:spcBef>
        <a:spcAft>
          <a:spcPts val="0"/>
        </a:spcAft>
        <a:buClrTx/>
        <a:buSzPct val="90000"/>
        <a:buFont typeface="Wingdings" panose="05000000000000000000" pitchFamily="2" charset="2"/>
        <a:buNone/>
        <a:tabLst/>
        <a:defRPr sz="1668" kern="1200" spc="0" baseline="0">
          <a:solidFill>
            <a:schemeClr val="tx2"/>
          </a:solidFill>
          <a:latin typeface="+mj-lt"/>
          <a:ea typeface="+mn-ea"/>
          <a:cs typeface="+mn-cs"/>
        </a:defRPr>
      </a:lvl3pPr>
      <a:lvl4pPr marL="0" marR="0" indent="0" algn="l" defTabSz="863985" rtl="0" eaLnBrk="1" fontAlgn="auto" latinLnBrk="0" hangingPunct="1">
        <a:lnSpc>
          <a:spcPct val="100000"/>
        </a:lnSpc>
        <a:spcBef>
          <a:spcPts val="0"/>
        </a:spcBef>
        <a:spcAft>
          <a:spcPts val="0"/>
        </a:spcAft>
        <a:buClrTx/>
        <a:buSzPct val="90000"/>
        <a:buFont typeface="Wingdings" panose="05000000000000000000" pitchFamily="2" charset="2"/>
        <a:buNone/>
        <a:tabLst/>
        <a:defRPr sz="1668" kern="1200" spc="0" baseline="0">
          <a:solidFill>
            <a:schemeClr val="tx1"/>
          </a:solidFill>
          <a:latin typeface="+mn-lt"/>
          <a:ea typeface="+mn-ea"/>
          <a:cs typeface="+mn-cs"/>
        </a:defRPr>
      </a:lvl4pPr>
      <a:lvl5pPr marL="0" marR="0" indent="0" algn="l" defTabSz="863985" rtl="0" eaLnBrk="1" fontAlgn="auto" latinLnBrk="0" hangingPunct="1">
        <a:lnSpc>
          <a:spcPct val="100000"/>
        </a:lnSpc>
        <a:spcBef>
          <a:spcPts val="0"/>
        </a:spcBef>
        <a:spcAft>
          <a:spcPts val="0"/>
        </a:spcAft>
        <a:buClrTx/>
        <a:buSzPct val="90000"/>
        <a:buFont typeface="Wingdings" panose="05000000000000000000" pitchFamily="2" charset="2"/>
        <a:buNone/>
        <a:tabLst/>
        <a:defRPr sz="1111" b="1" kern="1200" spc="0" baseline="0">
          <a:solidFill>
            <a:schemeClr val="tx1"/>
          </a:solidFill>
          <a:latin typeface="+mn-lt"/>
          <a:ea typeface="+mn-ea"/>
          <a:cs typeface="+mn-cs"/>
        </a:defRPr>
      </a:lvl5pPr>
      <a:lvl6pPr marL="2159962" indent="0" algn="l" defTabSz="863985" rtl="0" eaLnBrk="1" latinLnBrk="0" hangingPunct="1">
        <a:spcBef>
          <a:spcPct val="20000"/>
        </a:spcBef>
        <a:buFont typeface="Arial" pitchFamily="34" charset="0"/>
        <a:buNone/>
        <a:defRPr sz="1853" kern="1200">
          <a:solidFill>
            <a:schemeClr val="tx1"/>
          </a:solidFill>
          <a:latin typeface="+mn-lt"/>
          <a:ea typeface="+mn-ea"/>
          <a:cs typeface="+mn-cs"/>
        </a:defRPr>
      </a:lvl6pPr>
      <a:lvl7pPr marL="0" indent="0" algn="l" defTabSz="863985" rtl="0" eaLnBrk="1" latinLnBrk="0" hangingPunct="1">
        <a:lnSpc>
          <a:spcPct val="100000"/>
        </a:lnSpc>
        <a:spcBef>
          <a:spcPts val="0"/>
        </a:spcBef>
        <a:spcAft>
          <a:spcPts val="0"/>
        </a:spcAft>
        <a:buFont typeface="Arial" pitchFamily="34" charset="0"/>
        <a:buNone/>
        <a:defRPr sz="1111" kern="1200">
          <a:solidFill>
            <a:schemeClr val="tx1"/>
          </a:solidFill>
          <a:latin typeface="+mn-lt"/>
          <a:ea typeface="+mn-ea"/>
          <a:cs typeface="+mn-cs"/>
        </a:defRPr>
      </a:lvl7pPr>
      <a:lvl8pPr marL="3239946"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1939" indent="-215997" algn="l" defTabSz="863985"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3985" rtl="0" eaLnBrk="1" latinLnBrk="0" hangingPunct="1">
        <a:defRPr sz="1668" kern="1200">
          <a:solidFill>
            <a:schemeClr val="tx1"/>
          </a:solidFill>
          <a:latin typeface="+mn-lt"/>
          <a:ea typeface="+mn-ea"/>
          <a:cs typeface="+mn-cs"/>
        </a:defRPr>
      </a:lvl1pPr>
      <a:lvl2pPr marL="431992" algn="l" defTabSz="863985" rtl="0" eaLnBrk="1" latinLnBrk="0" hangingPunct="1">
        <a:defRPr sz="1668" kern="1200">
          <a:solidFill>
            <a:schemeClr val="tx1"/>
          </a:solidFill>
          <a:latin typeface="+mn-lt"/>
          <a:ea typeface="+mn-ea"/>
          <a:cs typeface="+mn-cs"/>
        </a:defRPr>
      </a:lvl2pPr>
      <a:lvl3pPr marL="863985" algn="l" defTabSz="863985" rtl="0" eaLnBrk="1" latinLnBrk="0" hangingPunct="1">
        <a:defRPr sz="1668" kern="1200">
          <a:solidFill>
            <a:schemeClr val="tx1"/>
          </a:solidFill>
          <a:latin typeface="+mn-lt"/>
          <a:ea typeface="+mn-ea"/>
          <a:cs typeface="+mn-cs"/>
        </a:defRPr>
      </a:lvl3pPr>
      <a:lvl4pPr marL="1295978" algn="l" defTabSz="863985" rtl="0" eaLnBrk="1" latinLnBrk="0" hangingPunct="1">
        <a:defRPr sz="1668" kern="1200">
          <a:solidFill>
            <a:schemeClr val="tx1"/>
          </a:solidFill>
          <a:latin typeface="+mn-lt"/>
          <a:ea typeface="+mn-ea"/>
          <a:cs typeface="+mn-cs"/>
        </a:defRPr>
      </a:lvl4pPr>
      <a:lvl5pPr marL="1727971" algn="l" defTabSz="863985" rtl="0" eaLnBrk="1" latinLnBrk="0" hangingPunct="1">
        <a:defRPr sz="1668" kern="1200">
          <a:solidFill>
            <a:schemeClr val="tx1"/>
          </a:solidFill>
          <a:latin typeface="+mn-lt"/>
          <a:ea typeface="+mn-ea"/>
          <a:cs typeface="+mn-cs"/>
        </a:defRPr>
      </a:lvl5pPr>
      <a:lvl6pPr marL="2159964" algn="l" defTabSz="863985" rtl="0" eaLnBrk="1" latinLnBrk="0" hangingPunct="1">
        <a:defRPr sz="1668" kern="1200">
          <a:solidFill>
            <a:schemeClr val="tx1"/>
          </a:solidFill>
          <a:latin typeface="+mn-lt"/>
          <a:ea typeface="+mn-ea"/>
          <a:cs typeface="+mn-cs"/>
        </a:defRPr>
      </a:lvl6pPr>
      <a:lvl7pPr marL="2591956" algn="l" defTabSz="863985" rtl="0" eaLnBrk="1" latinLnBrk="0" hangingPunct="1">
        <a:defRPr sz="1668" kern="1200">
          <a:solidFill>
            <a:schemeClr val="tx1"/>
          </a:solidFill>
          <a:latin typeface="+mn-lt"/>
          <a:ea typeface="+mn-ea"/>
          <a:cs typeface="+mn-cs"/>
        </a:defRPr>
      </a:lvl7pPr>
      <a:lvl8pPr marL="3023948" algn="l" defTabSz="863985" rtl="0" eaLnBrk="1" latinLnBrk="0" hangingPunct="1">
        <a:defRPr sz="1668" kern="1200">
          <a:solidFill>
            <a:schemeClr val="tx1"/>
          </a:solidFill>
          <a:latin typeface="+mn-lt"/>
          <a:ea typeface="+mn-ea"/>
          <a:cs typeface="+mn-cs"/>
        </a:defRPr>
      </a:lvl8pPr>
      <a:lvl9pPr marL="3455942" algn="l" defTabSz="863985" rtl="0" eaLnBrk="1" latinLnBrk="0" hangingPunct="1">
        <a:defRPr sz="166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55863" y="432012"/>
            <a:ext cx="10411641" cy="5234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52023" y="1356418"/>
            <a:ext cx="10411641" cy="15238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8777418" y="2780519"/>
            <a:ext cx="6480175" cy="91913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1520488" cy="648017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52983" cy="552975"/>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76492" cy="276487"/>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095481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Lst>
  <p:transition>
    <p:fade/>
  </p:transition>
  <p:hf sldNum="0" hdr="0" ftr="0" dt="0"/>
  <p:txStyles>
    <p:titleStyle>
      <a:lvl1pPr algn="l" defTabSz="881348" rtl="0" eaLnBrk="1" latinLnBrk="0" hangingPunct="1">
        <a:lnSpc>
          <a:spcPct val="100000"/>
        </a:lnSpc>
        <a:spcBef>
          <a:spcPct val="0"/>
        </a:spcBef>
        <a:buNone/>
        <a:defRPr lang="en-US" sz="3402" b="0" kern="1200" cap="none" spc="-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6004" marR="0" indent="-216004" algn="l" defTabSz="88134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64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32008" marR="0" indent="-216004" algn="l" defTabSz="88134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1012" marR="0" indent="-189004" algn="l" defTabSz="88134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12" kern="1200" spc="0" baseline="0">
          <a:gradFill>
            <a:gsLst>
              <a:gs pos="1250">
                <a:schemeClr val="tx1"/>
              </a:gs>
              <a:gs pos="100000">
                <a:schemeClr val="tx1"/>
              </a:gs>
            </a:gsLst>
            <a:lin ang="5400000" scaled="0"/>
          </a:gradFill>
          <a:latin typeface="+mn-lt"/>
          <a:ea typeface="+mn-ea"/>
          <a:cs typeface="+mn-cs"/>
        </a:defRPr>
      </a:lvl3pPr>
      <a:lvl4pPr marL="796516" marR="0" indent="-171003" algn="l" defTabSz="88134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23" kern="1200" spc="0" baseline="0">
          <a:gradFill>
            <a:gsLst>
              <a:gs pos="1250">
                <a:schemeClr val="tx1"/>
              </a:gs>
              <a:gs pos="100000">
                <a:schemeClr val="tx1"/>
              </a:gs>
            </a:gsLst>
            <a:lin ang="5400000" scaled="0"/>
          </a:gradFill>
          <a:latin typeface="+mn-lt"/>
          <a:ea typeface="+mn-ea"/>
          <a:cs typeface="+mn-cs"/>
        </a:defRPr>
      </a:lvl4pPr>
      <a:lvl5pPr marL="967519" marR="0" indent="-159003" algn="l" defTabSz="88134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23" kern="1200" spc="0" baseline="0">
          <a:gradFill>
            <a:gsLst>
              <a:gs pos="1250">
                <a:schemeClr val="tx1"/>
              </a:gs>
              <a:gs pos="100000">
                <a:schemeClr val="tx1"/>
              </a:gs>
            </a:gsLst>
            <a:lin ang="5400000" scaled="0"/>
          </a:gradFill>
          <a:latin typeface="+mn-lt"/>
          <a:ea typeface="+mn-ea"/>
          <a:cs typeface="+mn-cs"/>
        </a:defRPr>
      </a:lvl5pPr>
      <a:lvl6pPr marL="2423706" indent="-220337" algn="l" defTabSz="881348" rtl="0" eaLnBrk="1" latinLnBrk="0" hangingPunct="1">
        <a:spcBef>
          <a:spcPct val="20000"/>
        </a:spcBef>
        <a:buFont typeface="Arial" pitchFamily="34" charset="0"/>
        <a:buChar char="•"/>
        <a:defRPr sz="1890" kern="1200">
          <a:solidFill>
            <a:schemeClr val="tx1"/>
          </a:solidFill>
          <a:latin typeface="+mn-lt"/>
          <a:ea typeface="+mn-ea"/>
          <a:cs typeface="+mn-cs"/>
        </a:defRPr>
      </a:lvl6pPr>
      <a:lvl7pPr marL="2864381" indent="-220337" algn="l" defTabSz="881348" rtl="0" eaLnBrk="1" latinLnBrk="0" hangingPunct="1">
        <a:spcBef>
          <a:spcPct val="20000"/>
        </a:spcBef>
        <a:buFont typeface="Arial" pitchFamily="34" charset="0"/>
        <a:buChar char="•"/>
        <a:defRPr sz="1890" kern="1200">
          <a:solidFill>
            <a:schemeClr val="tx1"/>
          </a:solidFill>
          <a:latin typeface="+mn-lt"/>
          <a:ea typeface="+mn-ea"/>
          <a:cs typeface="+mn-cs"/>
        </a:defRPr>
      </a:lvl7pPr>
      <a:lvl8pPr marL="3305055" indent="-220337" algn="l" defTabSz="881348" rtl="0" eaLnBrk="1" latinLnBrk="0" hangingPunct="1">
        <a:spcBef>
          <a:spcPct val="20000"/>
        </a:spcBef>
        <a:buFont typeface="Arial" pitchFamily="34" charset="0"/>
        <a:buChar char="•"/>
        <a:defRPr sz="1890" kern="1200">
          <a:solidFill>
            <a:schemeClr val="tx1"/>
          </a:solidFill>
          <a:latin typeface="+mn-lt"/>
          <a:ea typeface="+mn-ea"/>
          <a:cs typeface="+mn-cs"/>
        </a:defRPr>
      </a:lvl8pPr>
      <a:lvl9pPr marL="3745730" indent="-220337" algn="l" defTabSz="881348" rtl="0" eaLnBrk="1" latinLnBrk="0" hangingPunct="1">
        <a:spcBef>
          <a:spcPct val="20000"/>
        </a:spcBef>
        <a:buFont typeface="Arial" pitchFamily="34" charset="0"/>
        <a:buChar char="•"/>
        <a:defRPr sz="1890" kern="1200">
          <a:solidFill>
            <a:schemeClr val="tx1"/>
          </a:solidFill>
          <a:latin typeface="+mn-lt"/>
          <a:ea typeface="+mn-ea"/>
          <a:cs typeface="+mn-cs"/>
        </a:defRPr>
      </a:lvl9pPr>
    </p:bodyStyle>
    <p:otherStyle>
      <a:defPPr>
        <a:defRPr lang="en-US"/>
      </a:defPPr>
      <a:lvl1pPr marL="0" algn="l" defTabSz="881348" rtl="0" eaLnBrk="1" latinLnBrk="0" hangingPunct="1">
        <a:defRPr sz="1701" kern="1200">
          <a:solidFill>
            <a:schemeClr val="tx1"/>
          </a:solidFill>
          <a:latin typeface="+mn-lt"/>
          <a:ea typeface="+mn-ea"/>
          <a:cs typeface="+mn-cs"/>
        </a:defRPr>
      </a:lvl1pPr>
      <a:lvl2pPr marL="440674" algn="l" defTabSz="881348" rtl="0" eaLnBrk="1" latinLnBrk="0" hangingPunct="1">
        <a:defRPr sz="1701" kern="1200">
          <a:solidFill>
            <a:schemeClr val="tx1"/>
          </a:solidFill>
          <a:latin typeface="+mn-lt"/>
          <a:ea typeface="+mn-ea"/>
          <a:cs typeface="+mn-cs"/>
        </a:defRPr>
      </a:lvl2pPr>
      <a:lvl3pPr marL="881348" algn="l" defTabSz="881348" rtl="0" eaLnBrk="1" latinLnBrk="0" hangingPunct="1">
        <a:defRPr sz="1701" kern="1200">
          <a:solidFill>
            <a:schemeClr val="tx1"/>
          </a:solidFill>
          <a:latin typeface="+mn-lt"/>
          <a:ea typeface="+mn-ea"/>
          <a:cs typeface="+mn-cs"/>
        </a:defRPr>
      </a:lvl3pPr>
      <a:lvl4pPr marL="1322022" algn="l" defTabSz="881348" rtl="0" eaLnBrk="1" latinLnBrk="0" hangingPunct="1">
        <a:defRPr sz="1701" kern="1200">
          <a:solidFill>
            <a:schemeClr val="tx1"/>
          </a:solidFill>
          <a:latin typeface="+mn-lt"/>
          <a:ea typeface="+mn-ea"/>
          <a:cs typeface="+mn-cs"/>
        </a:defRPr>
      </a:lvl4pPr>
      <a:lvl5pPr marL="1762696" algn="l" defTabSz="881348" rtl="0" eaLnBrk="1" latinLnBrk="0" hangingPunct="1">
        <a:defRPr sz="1701" kern="1200">
          <a:solidFill>
            <a:schemeClr val="tx1"/>
          </a:solidFill>
          <a:latin typeface="+mn-lt"/>
          <a:ea typeface="+mn-ea"/>
          <a:cs typeface="+mn-cs"/>
        </a:defRPr>
      </a:lvl5pPr>
      <a:lvl6pPr marL="2203371" algn="l" defTabSz="881348" rtl="0" eaLnBrk="1" latinLnBrk="0" hangingPunct="1">
        <a:defRPr sz="1701" kern="1200">
          <a:solidFill>
            <a:schemeClr val="tx1"/>
          </a:solidFill>
          <a:latin typeface="+mn-lt"/>
          <a:ea typeface="+mn-ea"/>
          <a:cs typeface="+mn-cs"/>
        </a:defRPr>
      </a:lvl6pPr>
      <a:lvl7pPr marL="2644044" algn="l" defTabSz="881348" rtl="0" eaLnBrk="1" latinLnBrk="0" hangingPunct="1">
        <a:defRPr sz="1701" kern="1200">
          <a:solidFill>
            <a:schemeClr val="tx1"/>
          </a:solidFill>
          <a:latin typeface="+mn-lt"/>
          <a:ea typeface="+mn-ea"/>
          <a:cs typeface="+mn-cs"/>
        </a:defRPr>
      </a:lvl7pPr>
      <a:lvl8pPr marL="3084718" algn="l" defTabSz="881348" rtl="0" eaLnBrk="1" latinLnBrk="0" hangingPunct="1">
        <a:defRPr sz="1701" kern="1200">
          <a:solidFill>
            <a:schemeClr val="tx1"/>
          </a:solidFill>
          <a:latin typeface="+mn-lt"/>
          <a:ea typeface="+mn-ea"/>
          <a:cs typeface="+mn-cs"/>
        </a:defRPr>
      </a:lvl8pPr>
      <a:lvl9pPr marL="3525393" algn="l" defTabSz="881348"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6.jpg"/><Relationship Id="rId9"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zure.microsoft.com/en-au/overview/serverless-computing/"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au/overview/serverless-computin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500" y="3080875"/>
            <a:ext cx="10800218" cy="2339975"/>
          </a:xfrm>
        </p:spPr>
        <p:txBody>
          <a:bodyPr/>
          <a:lstStyle/>
          <a:p>
            <a:r>
              <a:rPr lang="en-AU" dirty="0"/>
              <a:t>Serverless and SQL</a:t>
            </a:r>
            <a:br>
              <a:rPr lang="en-AU" sz="6600" dirty="0"/>
            </a:br>
            <a:r>
              <a:rPr lang="en-AU" dirty="0"/>
              <a:t>   </a:t>
            </a:r>
            <a:r>
              <a:rPr lang="en-AU" sz="4800" dirty="0"/>
              <a:t>Risk or Reward?</a:t>
            </a:r>
            <a:endParaRPr lang="en-US" sz="5400" dirty="0"/>
          </a:p>
        </p:txBody>
      </p:sp>
      <p:pic>
        <p:nvPicPr>
          <p:cNvPr id="8" name="Picture 7" descr="A close up of a sign&#10;&#10;Description automatically generated">
            <a:extLst>
              <a:ext uri="{FF2B5EF4-FFF2-40B4-BE49-F238E27FC236}">
                <a16:creationId xmlns:a16="http://schemas.microsoft.com/office/drawing/2014/main" id="{50C52E04-4524-44FC-B8E8-CE455FB2BA78}"/>
              </a:ext>
            </a:extLst>
          </p:cNvPr>
          <p:cNvPicPr>
            <a:picLocks noChangeAspect="1"/>
          </p:cNvPicPr>
          <p:nvPr/>
        </p:nvPicPr>
        <p:blipFill>
          <a:blip r:embed="rId2"/>
          <a:stretch>
            <a:fillRect/>
          </a:stretch>
        </p:blipFill>
        <p:spPr>
          <a:xfrm>
            <a:off x="4016022" y="801687"/>
            <a:ext cx="1922363" cy="1922363"/>
          </a:xfrm>
          <a:prstGeom prst="rect">
            <a:avLst/>
          </a:prstGeom>
        </p:spPr>
      </p:pic>
      <p:pic>
        <p:nvPicPr>
          <p:cNvPr id="10" name="Picture 9" descr="A close up of a sign&#10;&#10;Description automatically generated">
            <a:extLst>
              <a:ext uri="{FF2B5EF4-FFF2-40B4-BE49-F238E27FC236}">
                <a16:creationId xmlns:a16="http://schemas.microsoft.com/office/drawing/2014/main" id="{380E5879-4A93-495A-B84D-AA77C0366C8F}"/>
              </a:ext>
            </a:extLst>
          </p:cNvPr>
          <p:cNvPicPr>
            <a:picLocks noChangeAspect="1"/>
          </p:cNvPicPr>
          <p:nvPr/>
        </p:nvPicPr>
        <p:blipFill>
          <a:blip r:embed="rId3"/>
          <a:stretch>
            <a:fillRect/>
          </a:stretch>
        </p:blipFill>
        <p:spPr>
          <a:xfrm>
            <a:off x="614892" y="917484"/>
            <a:ext cx="1879276" cy="1879276"/>
          </a:xfrm>
          <a:prstGeom prst="rect">
            <a:avLst/>
          </a:prstGeom>
        </p:spPr>
      </p:pic>
      <p:sp>
        <p:nvSpPr>
          <p:cNvPr id="11" name="Arrow: Right 10">
            <a:extLst>
              <a:ext uri="{FF2B5EF4-FFF2-40B4-BE49-F238E27FC236}">
                <a16:creationId xmlns:a16="http://schemas.microsoft.com/office/drawing/2014/main" id="{8B3E7301-CFA3-4F42-B61D-AE88DCD7E389}"/>
              </a:ext>
            </a:extLst>
          </p:cNvPr>
          <p:cNvSpPr/>
          <p:nvPr/>
        </p:nvSpPr>
        <p:spPr>
          <a:xfrm>
            <a:off x="2800651" y="1469742"/>
            <a:ext cx="1196223" cy="631942"/>
          </a:xfrm>
          <a:prstGeom prst="rightArrow">
            <a:avLst>
              <a:gd name="adj1" fmla="val 50000"/>
              <a:gd name="adj2" fmla="val 62121"/>
            </a:avLst>
          </a:prstGeom>
          <a:solidFill>
            <a:srgbClr val="B2E7D4"/>
          </a:solidFill>
        </p:spPr>
        <p:txBody>
          <a:bodyPr lIns="0" tIns="0" rIns="0" bIns="0" rtlCol="0" anchor="ctr">
            <a:spAutoFit/>
          </a:bodyPr>
          <a:lstStyle/>
          <a:p>
            <a:pPr algn="l"/>
            <a:endParaRPr lang="en-AU" sz="2400" dirty="0">
              <a:solidFill>
                <a:schemeClr val="accent1"/>
              </a:solidFill>
            </a:endParaRPr>
          </a:p>
        </p:txBody>
      </p:sp>
      <p:sp>
        <p:nvSpPr>
          <p:cNvPr id="12" name="TextBox 11">
            <a:extLst>
              <a:ext uri="{FF2B5EF4-FFF2-40B4-BE49-F238E27FC236}">
                <a16:creationId xmlns:a16="http://schemas.microsoft.com/office/drawing/2014/main" id="{5CFC41F2-8AD4-4DC9-8A6A-909BF180FE95}"/>
              </a:ext>
            </a:extLst>
          </p:cNvPr>
          <p:cNvSpPr txBox="1"/>
          <p:nvPr/>
        </p:nvSpPr>
        <p:spPr>
          <a:xfrm rot="1375383">
            <a:off x="3042099" y="1349841"/>
            <a:ext cx="617580" cy="923330"/>
          </a:xfrm>
          <a:prstGeom prst="rect">
            <a:avLst/>
          </a:prstGeom>
          <a:noFill/>
        </p:spPr>
        <p:txBody>
          <a:bodyPr wrap="square" rtlCol="0">
            <a:spAutoFit/>
          </a:bodyPr>
          <a:lstStyle/>
          <a:p>
            <a:r>
              <a:rPr lang="en-AU" sz="5400" dirty="0"/>
              <a:t>?</a:t>
            </a:r>
          </a:p>
        </p:txBody>
      </p:sp>
      <p:sp>
        <p:nvSpPr>
          <p:cNvPr id="15" name="Text Placeholder 2">
            <a:extLst>
              <a:ext uri="{FF2B5EF4-FFF2-40B4-BE49-F238E27FC236}">
                <a16:creationId xmlns:a16="http://schemas.microsoft.com/office/drawing/2014/main" id="{06C3CEE7-DE54-4EE0-8485-4D2FB843C633}"/>
              </a:ext>
            </a:extLst>
          </p:cNvPr>
          <p:cNvSpPr txBox="1">
            <a:spLocks/>
          </p:cNvSpPr>
          <p:nvPr/>
        </p:nvSpPr>
        <p:spPr>
          <a:xfrm>
            <a:off x="1043661" y="5625477"/>
            <a:ext cx="8234388" cy="727208"/>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lang="en-US" sz="4000" b="0" kern="1200" dirty="0" smtClean="0">
                <a:solidFill>
                  <a:schemeClr val="accent1"/>
                </a:solidFill>
                <a:latin typeface="+mj-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GB" sz="2000" dirty="0"/>
              <a:t>Scott Holden : Technical Specialist : Microsoft</a:t>
            </a:r>
          </a:p>
        </p:txBody>
      </p:sp>
    </p:spTree>
    <p:extLst>
      <p:ext uri="{BB962C8B-B14F-4D97-AF65-F5344CB8AC3E}">
        <p14:creationId xmlns:p14="http://schemas.microsoft.com/office/powerpoint/2010/main" val="2169261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Serverless Services</a:t>
            </a:r>
          </a:p>
        </p:txBody>
      </p:sp>
      <p:pic>
        <p:nvPicPr>
          <p:cNvPr id="6" name="Picture 5" descr="A picture containing vector graphics&#10;&#10;Description automatically generated">
            <a:extLst>
              <a:ext uri="{FF2B5EF4-FFF2-40B4-BE49-F238E27FC236}">
                <a16:creationId xmlns:a16="http://schemas.microsoft.com/office/drawing/2014/main" id="{1895AFD5-F434-40B5-A2F3-527EC3FF79B6}"/>
              </a:ext>
            </a:extLst>
          </p:cNvPr>
          <p:cNvPicPr>
            <a:picLocks noChangeAspect="1"/>
          </p:cNvPicPr>
          <p:nvPr/>
        </p:nvPicPr>
        <p:blipFill>
          <a:blip r:embed="rId2"/>
          <a:stretch>
            <a:fillRect/>
          </a:stretch>
        </p:blipFill>
        <p:spPr>
          <a:xfrm>
            <a:off x="8551148" y="1361429"/>
            <a:ext cx="1647930" cy="1647930"/>
          </a:xfrm>
          <a:prstGeom prst="rect">
            <a:avLst/>
          </a:prstGeom>
        </p:spPr>
      </p:pic>
      <p:pic>
        <p:nvPicPr>
          <p:cNvPr id="8" name="Picture 7" descr="A close up of a logo&#10;&#10;Description automatically generated">
            <a:extLst>
              <a:ext uri="{FF2B5EF4-FFF2-40B4-BE49-F238E27FC236}">
                <a16:creationId xmlns:a16="http://schemas.microsoft.com/office/drawing/2014/main" id="{7CD39ADE-94CD-4375-97D4-303DC4986864}"/>
              </a:ext>
            </a:extLst>
          </p:cNvPr>
          <p:cNvPicPr>
            <a:picLocks noChangeAspect="1"/>
          </p:cNvPicPr>
          <p:nvPr/>
        </p:nvPicPr>
        <p:blipFill>
          <a:blip r:embed="rId3"/>
          <a:stretch>
            <a:fillRect/>
          </a:stretch>
        </p:blipFill>
        <p:spPr>
          <a:xfrm>
            <a:off x="8551148" y="3807914"/>
            <a:ext cx="1647930" cy="1647930"/>
          </a:xfrm>
          <a:prstGeom prst="rect">
            <a:avLst/>
          </a:prstGeom>
        </p:spPr>
      </p:pic>
      <p:pic>
        <p:nvPicPr>
          <p:cNvPr id="10" name="Picture 9" descr="A close up of a sign&#10;&#10;Description automatically generated">
            <a:extLst>
              <a:ext uri="{FF2B5EF4-FFF2-40B4-BE49-F238E27FC236}">
                <a16:creationId xmlns:a16="http://schemas.microsoft.com/office/drawing/2014/main" id="{B6C2C596-8D00-4903-A2D3-307DC2675113}"/>
              </a:ext>
            </a:extLst>
          </p:cNvPr>
          <p:cNvPicPr>
            <a:picLocks noChangeAspect="1"/>
          </p:cNvPicPr>
          <p:nvPr/>
        </p:nvPicPr>
        <p:blipFill>
          <a:blip r:embed="rId4"/>
          <a:stretch>
            <a:fillRect/>
          </a:stretch>
        </p:blipFill>
        <p:spPr>
          <a:xfrm>
            <a:off x="4936280" y="3807914"/>
            <a:ext cx="1647930" cy="16479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3760DFE-5B3F-4E47-92B6-4E47A613383C}"/>
              </a:ext>
            </a:extLst>
          </p:cNvPr>
          <p:cNvPicPr>
            <a:picLocks noChangeAspect="1"/>
          </p:cNvPicPr>
          <p:nvPr/>
        </p:nvPicPr>
        <p:blipFill>
          <a:blip r:embed="rId5"/>
          <a:stretch>
            <a:fillRect/>
          </a:stretch>
        </p:blipFill>
        <p:spPr>
          <a:xfrm>
            <a:off x="1336482" y="3807914"/>
            <a:ext cx="1647930" cy="1647930"/>
          </a:xfrm>
          <a:prstGeom prst="rect">
            <a:avLst/>
          </a:prstGeom>
        </p:spPr>
      </p:pic>
      <p:pic>
        <p:nvPicPr>
          <p:cNvPr id="14" name="Picture 13" descr="A close up of a sign&#10;&#10;Description automatically generated">
            <a:extLst>
              <a:ext uri="{FF2B5EF4-FFF2-40B4-BE49-F238E27FC236}">
                <a16:creationId xmlns:a16="http://schemas.microsoft.com/office/drawing/2014/main" id="{F5C11661-D160-4928-B20F-168BD07C6D81}"/>
              </a:ext>
            </a:extLst>
          </p:cNvPr>
          <p:cNvPicPr>
            <a:picLocks noChangeAspect="1"/>
          </p:cNvPicPr>
          <p:nvPr/>
        </p:nvPicPr>
        <p:blipFill>
          <a:blip r:embed="rId6"/>
          <a:stretch>
            <a:fillRect/>
          </a:stretch>
        </p:blipFill>
        <p:spPr>
          <a:xfrm>
            <a:off x="4936279" y="1361429"/>
            <a:ext cx="1647930" cy="1647930"/>
          </a:xfrm>
          <a:prstGeom prst="rect">
            <a:avLst/>
          </a:prstGeom>
        </p:spPr>
      </p:pic>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7"/>
          <a:stretch>
            <a:fillRect/>
          </a:stretch>
        </p:blipFill>
        <p:spPr>
          <a:xfrm>
            <a:off x="1336482" y="1361429"/>
            <a:ext cx="1647930" cy="1647930"/>
          </a:xfrm>
          <a:prstGeom prst="rect">
            <a:avLst/>
          </a:prstGeom>
        </p:spPr>
      </p:pic>
      <p:sp>
        <p:nvSpPr>
          <p:cNvPr id="17" name="Rectangle 16">
            <a:extLst>
              <a:ext uri="{FF2B5EF4-FFF2-40B4-BE49-F238E27FC236}">
                <a16:creationId xmlns:a16="http://schemas.microsoft.com/office/drawing/2014/main" id="{0C1222F3-2846-4120-875F-894D78CAA056}"/>
              </a:ext>
            </a:extLst>
          </p:cNvPr>
          <p:cNvSpPr/>
          <p:nvPr/>
        </p:nvSpPr>
        <p:spPr>
          <a:xfrm>
            <a:off x="1198933" y="3105759"/>
            <a:ext cx="1923027" cy="369332"/>
          </a:xfrm>
          <a:prstGeom prst="rect">
            <a:avLst/>
          </a:prstGeom>
        </p:spPr>
        <p:txBody>
          <a:bodyPr wrap="none">
            <a:spAutoFit/>
          </a:bodyPr>
          <a:lstStyle/>
          <a:p>
            <a:r>
              <a:rPr lang="en-GB" b="1" dirty="0"/>
              <a:t>Azure Functions</a:t>
            </a:r>
            <a:endParaRPr lang="en-AU" dirty="0"/>
          </a:p>
        </p:txBody>
      </p:sp>
      <p:sp>
        <p:nvSpPr>
          <p:cNvPr id="20" name="Rectangle 19">
            <a:extLst>
              <a:ext uri="{FF2B5EF4-FFF2-40B4-BE49-F238E27FC236}">
                <a16:creationId xmlns:a16="http://schemas.microsoft.com/office/drawing/2014/main" id="{5D0127CA-F9D9-4B9C-885D-989DAAE14D7B}"/>
              </a:ext>
            </a:extLst>
          </p:cNvPr>
          <p:cNvSpPr/>
          <p:nvPr/>
        </p:nvSpPr>
        <p:spPr>
          <a:xfrm>
            <a:off x="5072395" y="3105759"/>
            <a:ext cx="1375698" cy="369332"/>
          </a:xfrm>
          <a:prstGeom prst="rect">
            <a:avLst/>
          </a:prstGeom>
        </p:spPr>
        <p:txBody>
          <a:bodyPr wrap="none">
            <a:spAutoFit/>
          </a:bodyPr>
          <a:lstStyle/>
          <a:p>
            <a:r>
              <a:rPr lang="en-GB" b="1" dirty="0"/>
              <a:t>Logic Apps</a:t>
            </a:r>
            <a:endParaRPr lang="en-AU" dirty="0"/>
          </a:p>
        </p:txBody>
      </p:sp>
      <p:sp>
        <p:nvSpPr>
          <p:cNvPr id="21" name="Rectangle 20">
            <a:extLst>
              <a:ext uri="{FF2B5EF4-FFF2-40B4-BE49-F238E27FC236}">
                <a16:creationId xmlns:a16="http://schemas.microsoft.com/office/drawing/2014/main" id="{E5241235-9FBB-491D-B7B6-67BA7503CC5D}"/>
              </a:ext>
            </a:extLst>
          </p:cNvPr>
          <p:cNvSpPr/>
          <p:nvPr/>
        </p:nvSpPr>
        <p:spPr>
          <a:xfrm>
            <a:off x="8341817" y="3110277"/>
            <a:ext cx="2066591" cy="369332"/>
          </a:xfrm>
          <a:prstGeom prst="rect">
            <a:avLst/>
          </a:prstGeom>
        </p:spPr>
        <p:txBody>
          <a:bodyPr wrap="none">
            <a:spAutoFit/>
          </a:bodyPr>
          <a:lstStyle/>
          <a:p>
            <a:r>
              <a:rPr lang="en-GB" b="1" dirty="0"/>
              <a:t>API Management</a:t>
            </a:r>
            <a:endParaRPr lang="en-AU" dirty="0"/>
          </a:p>
        </p:txBody>
      </p:sp>
      <p:sp>
        <p:nvSpPr>
          <p:cNvPr id="22" name="Rectangle 21">
            <a:extLst>
              <a:ext uri="{FF2B5EF4-FFF2-40B4-BE49-F238E27FC236}">
                <a16:creationId xmlns:a16="http://schemas.microsoft.com/office/drawing/2014/main" id="{E2E39543-E62F-4358-90BD-E9AFE89A248B}"/>
              </a:ext>
            </a:extLst>
          </p:cNvPr>
          <p:cNvSpPr/>
          <p:nvPr/>
        </p:nvSpPr>
        <p:spPr>
          <a:xfrm>
            <a:off x="1649857" y="5553239"/>
            <a:ext cx="1021177" cy="369332"/>
          </a:xfrm>
          <a:prstGeom prst="rect">
            <a:avLst/>
          </a:prstGeom>
        </p:spPr>
        <p:txBody>
          <a:bodyPr wrap="none">
            <a:spAutoFit/>
          </a:bodyPr>
          <a:lstStyle/>
          <a:p>
            <a:r>
              <a:rPr lang="en-GB" b="1" dirty="0"/>
              <a:t>Storage</a:t>
            </a:r>
            <a:endParaRPr lang="en-AU" dirty="0"/>
          </a:p>
        </p:txBody>
      </p:sp>
      <p:sp>
        <p:nvSpPr>
          <p:cNvPr id="23" name="Rectangle 22">
            <a:extLst>
              <a:ext uri="{FF2B5EF4-FFF2-40B4-BE49-F238E27FC236}">
                <a16:creationId xmlns:a16="http://schemas.microsoft.com/office/drawing/2014/main" id="{3D8E8135-C5D0-4229-8AB9-062B338939AB}"/>
              </a:ext>
            </a:extLst>
          </p:cNvPr>
          <p:cNvSpPr/>
          <p:nvPr/>
        </p:nvSpPr>
        <p:spPr>
          <a:xfrm>
            <a:off x="5103526" y="5553239"/>
            <a:ext cx="1313436" cy="369332"/>
          </a:xfrm>
          <a:prstGeom prst="rect">
            <a:avLst/>
          </a:prstGeom>
        </p:spPr>
        <p:txBody>
          <a:bodyPr wrap="none">
            <a:spAutoFit/>
          </a:bodyPr>
          <a:lstStyle/>
          <a:p>
            <a:r>
              <a:rPr lang="en-GB" b="1" dirty="0"/>
              <a:t>Event Grid</a:t>
            </a:r>
            <a:endParaRPr lang="en-AU" dirty="0"/>
          </a:p>
        </p:txBody>
      </p:sp>
      <p:sp>
        <p:nvSpPr>
          <p:cNvPr id="24" name="Rectangle 23">
            <a:extLst>
              <a:ext uri="{FF2B5EF4-FFF2-40B4-BE49-F238E27FC236}">
                <a16:creationId xmlns:a16="http://schemas.microsoft.com/office/drawing/2014/main" id="{9CF1C404-C602-44F8-BE70-CC9626B7625B}"/>
              </a:ext>
            </a:extLst>
          </p:cNvPr>
          <p:cNvSpPr/>
          <p:nvPr/>
        </p:nvSpPr>
        <p:spPr>
          <a:xfrm>
            <a:off x="8291033" y="5553239"/>
            <a:ext cx="2168158" cy="369332"/>
          </a:xfrm>
          <a:prstGeom prst="rect">
            <a:avLst/>
          </a:prstGeom>
        </p:spPr>
        <p:txBody>
          <a:bodyPr wrap="none">
            <a:spAutoFit/>
          </a:bodyPr>
          <a:lstStyle/>
          <a:p>
            <a:r>
              <a:rPr lang="en-GB" b="1" dirty="0"/>
              <a:t>Cognitive Services</a:t>
            </a:r>
            <a:endParaRPr lang="en-AU" dirty="0"/>
          </a:p>
        </p:txBody>
      </p:sp>
      <p:sp>
        <p:nvSpPr>
          <p:cNvPr id="2" name="Rectangle 1">
            <a:extLst>
              <a:ext uri="{FF2B5EF4-FFF2-40B4-BE49-F238E27FC236}">
                <a16:creationId xmlns:a16="http://schemas.microsoft.com/office/drawing/2014/main" id="{37F49062-1697-4636-8C8A-46A997F312CF}"/>
              </a:ext>
            </a:extLst>
          </p:cNvPr>
          <p:cNvSpPr/>
          <p:nvPr/>
        </p:nvSpPr>
        <p:spPr>
          <a:xfrm>
            <a:off x="3843495" y="1205802"/>
            <a:ext cx="7129305" cy="2466871"/>
          </a:xfrm>
          <a:prstGeom prst="rect">
            <a:avLst/>
          </a:prstGeom>
          <a:solidFill>
            <a:srgbClr val="FFFFFF">
              <a:alpha val="74118"/>
            </a:srgbClr>
          </a:solidFill>
        </p:spPr>
        <p:txBody>
          <a:bodyPr lIns="0" tIns="0" rIns="0" bIns="0" rtlCol="0" anchor="ctr">
            <a:spAutoFit/>
          </a:bodyPr>
          <a:lstStyle/>
          <a:p>
            <a:pPr algn="l"/>
            <a:endParaRPr lang="en-AU" sz="2400" dirty="0">
              <a:solidFill>
                <a:schemeClr val="accent1"/>
              </a:solidFill>
            </a:endParaRPr>
          </a:p>
        </p:txBody>
      </p:sp>
      <p:sp>
        <p:nvSpPr>
          <p:cNvPr id="19" name="Rectangle 18">
            <a:extLst>
              <a:ext uri="{FF2B5EF4-FFF2-40B4-BE49-F238E27FC236}">
                <a16:creationId xmlns:a16="http://schemas.microsoft.com/office/drawing/2014/main" id="{281076AA-C06C-4B57-81FF-C7BF32EE1908}"/>
              </a:ext>
            </a:extLst>
          </p:cNvPr>
          <p:cNvSpPr/>
          <p:nvPr/>
        </p:nvSpPr>
        <p:spPr>
          <a:xfrm>
            <a:off x="800960" y="3676915"/>
            <a:ext cx="9704592" cy="2466871"/>
          </a:xfrm>
          <a:prstGeom prst="rect">
            <a:avLst/>
          </a:prstGeom>
          <a:solidFill>
            <a:srgbClr val="FFFFFF">
              <a:alpha val="74118"/>
            </a:srgbClr>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119543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3" name="Arrow: Down 2">
            <a:extLst>
              <a:ext uri="{FF2B5EF4-FFF2-40B4-BE49-F238E27FC236}">
                <a16:creationId xmlns:a16="http://schemas.microsoft.com/office/drawing/2014/main" id="{54FEAAA8-D24C-4EAD-AC8C-154E36C85ED7}"/>
              </a:ext>
            </a:extLst>
          </p:cNvPr>
          <p:cNvSpPr/>
          <p:nvPr/>
        </p:nvSpPr>
        <p:spPr>
          <a:xfrm>
            <a:off x="5421112"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5" name="Rectangle 24">
            <a:extLst>
              <a:ext uri="{FF2B5EF4-FFF2-40B4-BE49-F238E27FC236}">
                <a16:creationId xmlns:a16="http://schemas.microsoft.com/office/drawing/2014/main" id="{86FD0DE8-1FAD-492F-9B32-399C33C55120}"/>
              </a:ext>
            </a:extLst>
          </p:cNvPr>
          <p:cNvSpPr/>
          <p:nvPr/>
        </p:nvSpPr>
        <p:spPr>
          <a:xfrm>
            <a:off x="6101887" y="1263716"/>
            <a:ext cx="1796197" cy="369332"/>
          </a:xfrm>
          <a:prstGeom prst="rect">
            <a:avLst/>
          </a:prstGeom>
        </p:spPr>
        <p:txBody>
          <a:bodyPr wrap="none">
            <a:spAutoFit/>
          </a:bodyPr>
          <a:lstStyle/>
          <a:p>
            <a:r>
              <a:rPr lang="en-GB" b="1" dirty="0"/>
              <a:t>Event (Trigger)</a:t>
            </a:r>
            <a:endParaRPr lang="en-AU" dirty="0"/>
          </a:p>
        </p:txBody>
      </p:sp>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24" name="Arrow: Down 23">
            <a:extLst>
              <a:ext uri="{FF2B5EF4-FFF2-40B4-BE49-F238E27FC236}">
                <a16:creationId xmlns:a16="http://schemas.microsoft.com/office/drawing/2014/main" id="{AF541582-D83A-427F-BC73-1FC10D28D3AF}"/>
              </a:ext>
            </a:extLst>
          </p:cNvPr>
          <p:cNvSpPr/>
          <p:nvPr/>
        </p:nvSpPr>
        <p:spPr>
          <a:xfrm>
            <a:off x="5423624"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5423624" y="11440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5423624" y="11476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5423624" y="11507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5423624" y="115287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28899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par>
                                <p:cTn id="96" presetID="10" presetClass="entr" presetSubtype="0"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p:bldP spid="5" grpId="0" animBg="1"/>
      <p:bldP spid="27" grpId="0" animBg="1"/>
      <p:bldP spid="28" grpId="0"/>
      <p:bldP spid="24" grpId="0" animBg="1"/>
      <p:bldP spid="29" grpId="0" animBg="1"/>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3" name="Arrow: Down 2">
            <a:extLst>
              <a:ext uri="{FF2B5EF4-FFF2-40B4-BE49-F238E27FC236}">
                <a16:creationId xmlns:a16="http://schemas.microsoft.com/office/drawing/2014/main" id="{54FEAAA8-D24C-4EAD-AC8C-154E36C85ED7}"/>
              </a:ext>
            </a:extLst>
          </p:cNvPr>
          <p:cNvSpPr/>
          <p:nvPr/>
        </p:nvSpPr>
        <p:spPr>
          <a:xfrm>
            <a:off x="5421112"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5" name="Rectangle 24">
            <a:extLst>
              <a:ext uri="{FF2B5EF4-FFF2-40B4-BE49-F238E27FC236}">
                <a16:creationId xmlns:a16="http://schemas.microsoft.com/office/drawing/2014/main" id="{86FD0DE8-1FAD-492F-9B32-399C33C55120}"/>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24" name="Arrow: Down 23">
            <a:extLst>
              <a:ext uri="{FF2B5EF4-FFF2-40B4-BE49-F238E27FC236}">
                <a16:creationId xmlns:a16="http://schemas.microsoft.com/office/drawing/2014/main" id="{AF541582-D83A-427F-BC73-1FC10D28D3AF}"/>
              </a:ext>
            </a:extLst>
          </p:cNvPr>
          <p:cNvSpPr/>
          <p:nvPr/>
        </p:nvSpPr>
        <p:spPr>
          <a:xfrm>
            <a:off x="6224166"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7010057" y="11440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7744086"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8547140"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9333031" y="11476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10067060"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1087011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22866" y="11507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758001"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1492030"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229508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3080975" y="115287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381500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4618058"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946066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9847513"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898809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8081108"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7183456"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6324042"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3" name="Arrow: Down 2">
            <a:extLst>
              <a:ext uri="{FF2B5EF4-FFF2-40B4-BE49-F238E27FC236}">
                <a16:creationId xmlns:a16="http://schemas.microsoft.com/office/drawing/2014/main" id="{54FEAAA8-D24C-4EAD-AC8C-154E36C85ED7}"/>
              </a:ext>
            </a:extLst>
          </p:cNvPr>
          <p:cNvSpPr/>
          <p:nvPr/>
        </p:nvSpPr>
        <p:spPr>
          <a:xfrm>
            <a:off x="5421112"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5" name="Rectangle 24">
            <a:extLst>
              <a:ext uri="{FF2B5EF4-FFF2-40B4-BE49-F238E27FC236}">
                <a16:creationId xmlns:a16="http://schemas.microsoft.com/office/drawing/2014/main" id="{86FD0DE8-1FAD-492F-9B32-399C33C55120}"/>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4557637"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3698223"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2791232"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1893580"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1034166" y="4922687"/>
            <a:ext cx="1031936" cy="1031936"/>
          </a:xfrm>
          <a:prstGeom prst="rect">
            <a:avLst/>
          </a:prstGeom>
        </p:spPr>
      </p:pic>
      <p:sp>
        <p:nvSpPr>
          <p:cNvPr id="24" name="Arrow: Down 23">
            <a:extLst>
              <a:ext uri="{FF2B5EF4-FFF2-40B4-BE49-F238E27FC236}">
                <a16:creationId xmlns:a16="http://schemas.microsoft.com/office/drawing/2014/main" id="{AF541582-D83A-427F-BC73-1FC10D28D3AF}"/>
              </a:ext>
            </a:extLst>
          </p:cNvPr>
          <p:cNvSpPr/>
          <p:nvPr/>
        </p:nvSpPr>
        <p:spPr>
          <a:xfrm>
            <a:off x="6224166"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7010057" y="11440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7744086"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8547140"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9333031" y="11476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10067060"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1087011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27890" y="11507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758001"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1492030"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229508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3080975" y="115287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381500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4618058"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3242908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9847513"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898809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8081108"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7183456"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6324042"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25" name="Rectangle 24">
            <a:extLst>
              <a:ext uri="{FF2B5EF4-FFF2-40B4-BE49-F238E27FC236}">
                <a16:creationId xmlns:a16="http://schemas.microsoft.com/office/drawing/2014/main" id="{86FD0DE8-1FAD-492F-9B32-399C33C55120}"/>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4557637"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3698223"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2791232"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1893580"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1034166" y="4922687"/>
            <a:ext cx="1031936" cy="1031936"/>
          </a:xfrm>
          <a:prstGeom prst="rect">
            <a:avLst/>
          </a:prstGeom>
        </p:spPr>
      </p:pic>
      <p:sp>
        <p:nvSpPr>
          <p:cNvPr id="35" name="Arrow: Down 34">
            <a:extLst>
              <a:ext uri="{FF2B5EF4-FFF2-40B4-BE49-F238E27FC236}">
                <a16:creationId xmlns:a16="http://schemas.microsoft.com/office/drawing/2014/main" id="{9BAFE9B6-438A-4E1D-9275-447AFB7C6A80}"/>
              </a:ext>
            </a:extLst>
          </p:cNvPr>
          <p:cNvSpPr/>
          <p:nvPr/>
        </p:nvSpPr>
        <p:spPr>
          <a:xfrm>
            <a:off x="5421112"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3" name="Arrow: Down 42">
            <a:extLst>
              <a:ext uri="{FF2B5EF4-FFF2-40B4-BE49-F238E27FC236}">
                <a16:creationId xmlns:a16="http://schemas.microsoft.com/office/drawing/2014/main" id="{5F213B83-1C18-40A5-9C3D-D82C8A8820AE}"/>
              </a:ext>
            </a:extLst>
          </p:cNvPr>
          <p:cNvSpPr/>
          <p:nvPr/>
        </p:nvSpPr>
        <p:spPr>
          <a:xfrm>
            <a:off x="5423624"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4" name="Arrow: Down 43">
            <a:extLst>
              <a:ext uri="{FF2B5EF4-FFF2-40B4-BE49-F238E27FC236}">
                <a16:creationId xmlns:a16="http://schemas.microsoft.com/office/drawing/2014/main" id="{1AB753A2-0BB6-4828-B33F-80A3E6D08932}"/>
              </a:ext>
            </a:extLst>
          </p:cNvPr>
          <p:cNvSpPr/>
          <p:nvPr/>
        </p:nvSpPr>
        <p:spPr>
          <a:xfrm>
            <a:off x="5423624" y="11440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5" name="Arrow: Down 44">
            <a:extLst>
              <a:ext uri="{FF2B5EF4-FFF2-40B4-BE49-F238E27FC236}">
                <a16:creationId xmlns:a16="http://schemas.microsoft.com/office/drawing/2014/main" id="{E5271652-DBCA-4A64-A344-0F6423203781}"/>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6" name="Arrow: Down 45">
            <a:extLst>
              <a:ext uri="{FF2B5EF4-FFF2-40B4-BE49-F238E27FC236}">
                <a16:creationId xmlns:a16="http://schemas.microsoft.com/office/drawing/2014/main" id="{1D98A929-EFAF-4DFB-BB69-BA734C969826}"/>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7" name="Arrow: Down 46">
            <a:extLst>
              <a:ext uri="{FF2B5EF4-FFF2-40B4-BE49-F238E27FC236}">
                <a16:creationId xmlns:a16="http://schemas.microsoft.com/office/drawing/2014/main" id="{7418C6A3-5A4E-4754-9370-8368AC86F7B6}"/>
              </a:ext>
            </a:extLst>
          </p:cNvPr>
          <p:cNvSpPr/>
          <p:nvPr/>
        </p:nvSpPr>
        <p:spPr>
          <a:xfrm>
            <a:off x="5423624" y="11476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8" name="Arrow: Down 47">
            <a:extLst>
              <a:ext uri="{FF2B5EF4-FFF2-40B4-BE49-F238E27FC236}">
                <a16:creationId xmlns:a16="http://schemas.microsoft.com/office/drawing/2014/main" id="{F8F24136-2861-46E4-A82F-18F105C44849}"/>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9" name="Arrow: Down 48">
            <a:extLst>
              <a:ext uri="{FF2B5EF4-FFF2-40B4-BE49-F238E27FC236}">
                <a16:creationId xmlns:a16="http://schemas.microsoft.com/office/drawing/2014/main" id="{53D0C9A9-B2F2-4F2A-8260-13AB3EC37EC4}"/>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0" name="Arrow: Down 49">
            <a:extLst>
              <a:ext uri="{FF2B5EF4-FFF2-40B4-BE49-F238E27FC236}">
                <a16:creationId xmlns:a16="http://schemas.microsoft.com/office/drawing/2014/main" id="{82815588-50E3-43E8-9DA4-E8B9BF462F02}"/>
              </a:ext>
            </a:extLst>
          </p:cNvPr>
          <p:cNvSpPr/>
          <p:nvPr/>
        </p:nvSpPr>
        <p:spPr>
          <a:xfrm>
            <a:off x="5423624" y="11507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1" name="Arrow: Down 50">
            <a:extLst>
              <a:ext uri="{FF2B5EF4-FFF2-40B4-BE49-F238E27FC236}">
                <a16:creationId xmlns:a16="http://schemas.microsoft.com/office/drawing/2014/main" id="{441EB807-9618-4DC5-88A9-4ADFDEB02313}"/>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2" name="Arrow: Down 51">
            <a:extLst>
              <a:ext uri="{FF2B5EF4-FFF2-40B4-BE49-F238E27FC236}">
                <a16:creationId xmlns:a16="http://schemas.microsoft.com/office/drawing/2014/main" id="{0CDF8D4A-731F-49A4-9EE7-993C64071B43}"/>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3" name="Arrow: Down 52">
            <a:extLst>
              <a:ext uri="{FF2B5EF4-FFF2-40B4-BE49-F238E27FC236}">
                <a16:creationId xmlns:a16="http://schemas.microsoft.com/office/drawing/2014/main" id="{655E1391-B84D-47C9-8EA5-7134C110D0D8}"/>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4" name="Arrow: Down 53">
            <a:extLst>
              <a:ext uri="{FF2B5EF4-FFF2-40B4-BE49-F238E27FC236}">
                <a16:creationId xmlns:a16="http://schemas.microsoft.com/office/drawing/2014/main" id="{10877842-894E-4A8D-8A7F-6E78281BB38B}"/>
              </a:ext>
            </a:extLst>
          </p:cNvPr>
          <p:cNvSpPr/>
          <p:nvPr/>
        </p:nvSpPr>
        <p:spPr>
          <a:xfrm>
            <a:off x="5423624" y="115287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5" name="Arrow: Down 54">
            <a:extLst>
              <a:ext uri="{FF2B5EF4-FFF2-40B4-BE49-F238E27FC236}">
                <a16:creationId xmlns:a16="http://schemas.microsoft.com/office/drawing/2014/main" id="{A6978B4F-2BFD-44C6-A4DE-BFACAE704482}"/>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6" name="Arrow: Down 55">
            <a:extLst>
              <a:ext uri="{FF2B5EF4-FFF2-40B4-BE49-F238E27FC236}">
                <a16:creationId xmlns:a16="http://schemas.microsoft.com/office/drawing/2014/main" id="{D77375E8-5DB3-420E-BED7-B0F13D7D2118}"/>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4079366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3" name="Arrow: Down 2">
            <a:extLst>
              <a:ext uri="{FF2B5EF4-FFF2-40B4-BE49-F238E27FC236}">
                <a16:creationId xmlns:a16="http://schemas.microsoft.com/office/drawing/2014/main" id="{54FEAAA8-D24C-4EAD-AC8C-154E36C85ED7}"/>
              </a:ext>
            </a:extLst>
          </p:cNvPr>
          <p:cNvSpPr/>
          <p:nvPr/>
        </p:nvSpPr>
        <p:spPr>
          <a:xfrm>
            <a:off x="5421112"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24" name="Arrow: Down 23">
            <a:extLst>
              <a:ext uri="{FF2B5EF4-FFF2-40B4-BE49-F238E27FC236}">
                <a16:creationId xmlns:a16="http://schemas.microsoft.com/office/drawing/2014/main" id="{AF541582-D83A-427F-BC73-1FC10D28D3AF}"/>
              </a:ext>
            </a:extLst>
          </p:cNvPr>
          <p:cNvSpPr/>
          <p:nvPr/>
        </p:nvSpPr>
        <p:spPr>
          <a:xfrm>
            <a:off x="5423624" y="114551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5423624" y="11440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5423624" y="11476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5423624" y="115070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5423624" y="114919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5423624" y="115287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5423624" y="115438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5" name="Rectangle 34">
            <a:extLst>
              <a:ext uri="{FF2B5EF4-FFF2-40B4-BE49-F238E27FC236}">
                <a16:creationId xmlns:a16="http://schemas.microsoft.com/office/drawing/2014/main" id="{40F01515-9764-4478-8DC0-3F5F508DCCD4}"/>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Tree>
    <p:extLst>
      <p:ext uri="{BB962C8B-B14F-4D97-AF65-F5344CB8AC3E}">
        <p14:creationId xmlns:p14="http://schemas.microsoft.com/office/powerpoint/2010/main" val="3158589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19306B-655E-40AC-BF27-BDA2C373EA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9" name="Picture 18">
            <a:extLst>
              <a:ext uri="{FF2B5EF4-FFF2-40B4-BE49-F238E27FC236}">
                <a16:creationId xmlns:a16="http://schemas.microsoft.com/office/drawing/2014/main" id="{A156B191-198B-4E10-8D77-B45ED96C031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0" name="Picture 19">
            <a:extLst>
              <a:ext uri="{FF2B5EF4-FFF2-40B4-BE49-F238E27FC236}">
                <a16:creationId xmlns:a16="http://schemas.microsoft.com/office/drawing/2014/main" id="{76C5D52A-9B92-47CF-8539-745EFAC73343}"/>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1" name="Picture 20">
            <a:extLst>
              <a:ext uri="{FF2B5EF4-FFF2-40B4-BE49-F238E27FC236}">
                <a16:creationId xmlns:a16="http://schemas.microsoft.com/office/drawing/2014/main" id="{B7F66176-F44F-484D-81D3-5FC0FED220FA}"/>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22" name="Picture 21">
            <a:extLst>
              <a:ext uri="{FF2B5EF4-FFF2-40B4-BE49-F238E27FC236}">
                <a16:creationId xmlns:a16="http://schemas.microsoft.com/office/drawing/2014/main" id="{649BDC6C-3434-43FA-BD62-A045B733FC65}"/>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3"/>
          <a:stretch>
            <a:fillRect/>
          </a:stretch>
        </p:blipFill>
        <p:spPr>
          <a:xfrm>
            <a:off x="4936279" y="2245684"/>
            <a:ext cx="1647930" cy="1647930"/>
          </a:xfrm>
          <a:prstGeom prst="rect">
            <a:avLst/>
          </a:prstGeom>
        </p:spPr>
      </p:pic>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pic>
        <p:nvPicPr>
          <p:cNvPr id="9" name="Picture 8">
            <a:extLst>
              <a:ext uri="{FF2B5EF4-FFF2-40B4-BE49-F238E27FC236}">
                <a16:creationId xmlns:a16="http://schemas.microsoft.com/office/drawing/2014/main" id="{0E62B410-A0E7-400B-A210-F49C3F6AF260}"/>
              </a:ext>
            </a:extLst>
          </p:cNvPr>
          <p:cNvPicPr>
            <a:picLocks noChangeAspect="1"/>
          </p:cNvPicPr>
          <p:nvPr/>
        </p:nvPicPr>
        <p:blipFill>
          <a:blip r:embed="rId2"/>
          <a:stretch>
            <a:fillRect/>
          </a:stretch>
        </p:blipFill>
        <p:spPr>
          <a:xfrm>
            <a:off x="5455289" y="4922687"/>
            <a:ext cx="1031936" cy="1031936"/>
          </a:xfrm>
          <a:prstGeom prst="rect">
            <a:avLst/>
          </a:prstGeom>
        </p:spPr>
      </p:pic>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pic>
        <p:nvPicPr>
          <p:cNvPr id="11" name="Picture 10">
            <a:extLst>
              <a:ext uri="{FF2B5EF4-FFF2-40B4-BE49-F238E27FC236}">
                <a16:creationId xmlns:a16="http://schemas.microsoft.com/office/drawing/2014/main" id="{84146CBE-206E-4FED-A51D-1023200A9180}"/>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2" name="Picture 11">
            <a:extLst>
              <a:ext uri="{FF2B5EF4-FFF2-40B4-BE49-F238E27FC236}">
                <a16:creationId xmlns:a16="http://schemas.microsoft.com/office/drawing/2014/main" id="{02710170-0F1E-40ED-8C4D-5FA6BE874F82}"/>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3" name="Picture 12">
            <a:extLst>
              <a:ext uri="{FF2B5EF4-FFF2-40B4-BE49-F238E27FC236}">
                <a16:creationId xmlns:a16="http://schemas.microsoft.com/office/drawing/2014/main" id="{76C09D15-85FA-4163-9BFE-ADCBE327EBBD}"/>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4" name="Picture 13">
            <a:extLst>
              <a:ext uri="{FF2B5EF4-FFF2-40B4-BE49-F238E27FC236}">
                <a16:creationId xmlns:a16="http://schemas.microsoft.com/office/drawing/2014/main" id="{9D4FE319-2EAB-4E91-B91F-65F50B9C4A2C}"/>
              </a:ext>
            </a:extLst>
          </p:cNvPr>
          <p:cNvPicPr>
            <a:picLocks noChangeAspect="1"/>
          </p:cNvPicPr>
          <p:nvPr/>
        </p:nvPicPr>
        <p:blipFill>
          <a:blip r:embed="rId2"/>
          <a:stretch>
            <a:fillRect/>
          </a:stretch>
        </p:blipFill>
        <p:spPr>
          <a:xfrm>
            <a:off x="5440839" y="4922687"/>
            <a:ext cx="1031936" cy="1031936"/>
          </a:xfrm>
          <a:prstGeom prst="rect">
            <a:avLst/>
          </a:prstGeom>
        </p:spPr>
      </p:pic>
      <p:pic>
        <p:nvPicPr>
          <p:cNvPr id="15" name="Picture 14">
            <a:extLst>
              <a:ext uri="{FF2B5EF4-FFF2-40B4-BE49-F238E27FC236}">
                <a16:creationId xmlns:a16="http://schemas.microsoft.com/office/drawing/2014/main" id="{2B4E9D62-823F-448C-B927-A7C6A9785AE7}"/>
              </a:ext>
            </a:extLst>
          </p:cNvPr>
          <p:cNvPicPr>
            <a:picLocks noChangeAspect="1"/>
          </p:cNvPicPr>
          <p:nvPr/>
        </p:nvPicPr>
        <p:blipFill>
          <a:blip r:embed="rId2"/>
          <a:stretch>
            <a:fillRect/>
          </a:stretch>
        </p:blipFill>
        <p:spPr>
          <a:xfrm>
            <a:off x="5440839" y="4922687"/>
            <a:ext cx="1031936" cy="1031936"/>
          </a:xfrm>
          <a:prstGeom prst="rect">
            <a:avLst/>
          </a:prstGeom>
        </p:spPr>
      </p:pic>
      <p:sp>
        <p:nvSpPr>
          <p:cNvPr id="35" name="Arrow: Down 34">
            <a:extLst>
              <a:ext uri="{FF2B5EF4-FFF2-40B4-BE49-F238E27FC236}">
                <a16:creationId xmlns:a16="http://schemas.microsoft.com/office/drawing/2014/main" id="{BF906C28-4B0F-4195-AC15-F370924E938E}"/>
              </a:ext>
            </a:extLst>
          </p:cNvPr>
          <p:cNvSpPr/>
          <p:nvPr/>
        </p:nvSpPr>
        <p:spPr>
          <a:xfrm>
            <a:off x="5423624" y="1154385"/>
            <a:ext cx="678263" cy="898863"/>
          </a:xfrm>
          <a:prstGeom prst="downArrow">
            <a:avLst/>
          </a:prstGeom>
          <a:solidFill>
            <a:schemeClr val="bg1"/>
          </a:solidFill>
          <a:ln w="38100">
            <a:solidFill>
              <a:schemeClr val="accent2"/>
            </a:solidFill>
            <a:prstDash val="sysDash"/>
          </a:ln>
        </p:spPr>
        <p:txBody>
          <a:bodyPr lIns="0" tIns="0" rIns="0" bIns="0" rtlCol="0" anchor="ctr">
            <a:spAutoFit/>
          </a:bodyPr>
          <a:lstStyle/>
          <a:p>
            <a:pPr algn="l"/>
            <a:endParaRPr lang="en-AU" sz="2400" dirty="0">
              <a:solidFill>
                <a:schemeClr val="accent1"/>
              </a:solidFill>
            </a:endParaRPr>
          </a:p>
        </p:txBody>
      </p:sp>
      <p:sp>
        <p:nvSpPr>
          <p:cNvPr id="43" name="Rectangle 42">
            <a:extLst>
              <a:ext uri="{FF2B5EF4-FFF2-40B4-BE49-F238E27FC236}">
                <a16:creationId xmlns:a16="http://schemas.microsoft.com/office/drawing/2014/main" id="{46E3CCF4-2F4E-44EF-9FAE-FCA1E340E8BB}"/>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Tree>
    <p:extLst>
      <p:ext uri="{BB962C8B-B14F-4D97-AF65-F5344CB8AC3E}">
        <p14:creationId xmlns:p14="http://schemas.microsoft.com/office/powerpoint/2010/main" val="208415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Azure Functions</a:t>
            </a: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4936279" y="2245684"/>
            <a:ext cx="1647930" cy="1647930"/>
          </a:xfrm>
          <a:prstGeom prst="rect">
            <a:avLst/>
          </a:prstGeom>
        </p:spPr>
      </p:pic>
      <p:sp>
        <p:nvSpPr>
          <p:cNvPr id="26" name="Rectangle 25">
            <a:extLst>
              <a:ext uri="{FF2B5EF4-FFF2-40B4-BE49-F238E27FC236}">
                <a16:creationId xmlns:a16="http://schemas.microsoft.com/office/drawing/2014/main" id="{1E8BA721-91D1-49BE-9A51-54263CE258EE}"/>
              </a:ext>
            </a:extLst>
          </p:cNvPr>
          <p:cNvSpPr/>
          <p:nvPr/>
        </p:nvSpPr>
        <p:spPr>
          <a:xfrm>
            <a:off x="6997473" y="3240087"/>
            <a:ext cx="1332416" cy="369332"/>
          </a:xfrm>
          <a:prstGeom prst="rect">
            <a:avLst/>
          </a:prstGeom>
        </p:spPr>
        <p:txBody>
          <a:bodyPr wrap="none">
            <a:spAutoFit/>
          </a:bodyPr>
          <a:lstStyle/>
          <a:p>
            <a:r>
              <a:rPr lang="en-GB" b="1" dirty="0"/>
              <a:t>Runs Code</a:t>
            </a:r>
            <a:endParaRPr lang="en-AU" dirty="0"/>
          </a:p>
        </p:txBody>
      </p:sp>
      <p:sp>
        <p:nvSpPr>
          <p:cNvPr id="5" name="TextBox 4">
            <a:extLst>
              <a:ext uri="{FF2B5EF4-FFF2-40B4-BE49-F238E27FC236}">
                <a16:creationId xmlns:a16="http://schemas.microsoft.com/office/drawing/2014/main" id="{1179A56F-2388-4198-BAA2-1D1476167327}"/>
              </a:ext>
            </a:extLst>
          </p:cNvPr>
          <p:cNvSpPr txBox="1"/>
          <p:nvPr/>
        </p:nvSpPr>
        <p:spPr>
          <a:xfrm>
            <a:off x="6752492" y="2642716"/>
            <a:ext cx="1919235" cy="461665"/>
          </a:xfrm>
          <a:prstGeom prst="rect">
            <a:avLst/>
          </a:prstGeom>
          <a:noFill/>
          <a:ln>
            <a:solidFill>
              <a:schemeClr val="tx1"/>
            </a:solidFill>
          </a:ln>
        </p:spPr>
        <p:txBody>
          <a:bodyPr wrap="square" rtlCol="0">
            <a:spAutoFit/>
          </a:bodyPr>
          <a:lstStyle/>
          <a:p>
            <a:r>
              <a:rPr lang="en-AU" sz="400" dirty="0"/>
              <a:t>public static Task QueueFunction1(</a:t>
            </a:r>
          </a:p>
          <a:p>
            <a:r>
              <a:rPr lang="en-AU" sz="400" dirty="0"/>
              <a:t>[QueueTrigger(Queue1)] string myQueueItem,</a:t>
            </a:r>
          </a:p>
          <a:p>
            <a:r>
              <a:rPr lang="en-AU" sz="400" dirty="0"/>
              <a:t>[Queue(Queue1)] IAsyncCollector&lt;string&gt; queue1,</a:t>
            </a:r>
          </a:p>
          <a:p>
            <a:r>
              <a:rPr lang="en-AU" sz="400" dirty="0"/>
              <a:t>[Queue(Queue2)] IAsyncCollector&lt;string&gt; queue2,</a:t>
            </a:r>
          </a:p>
          <a:p>
            <a:r>
              <a:rPr lang="en-AU" sz="400" dirty="0"/>
              <a:t>[Queue(Queue3)] IAsyncCollector&lt;string&gt; queue3) =&gt; Enqueue(queue1, queue2, queue3);</a:t>
            </a:r>
          </a:p>
        </p:txBody>
      </p:sp>
      <p:sp>
        <p:nvSpPr>
          <p:cNvPr id="27" name="Arrow: Down 26">
            <a:extLst>
              <a:ext uri="{FF2B5EF4-FFF2-40B4-BE49-F238E27FC236}">
                <a16:creationId xmlns:a16="http://schemas.microsoft.com/office/drawing/2014/main" id="{9F69CBFE-511A-4036-B949-DD1398B51D0C}"/>
              </a:ext>
            </a:extLst>
          </p:cNvPr>
          <p:cNvSpPr/>
          <p:nvPr/>
        </p:nvSpPr>
        <p:spPr>
          <a:xfrm>
            <a:off x="5421111" y="379072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8" name="Rectangle 27">
            <a:extLst>
              <a:ext uri="{FF2B5EF4-FFF2-40B4-BE49-F238E27FC236}">
                <a16:creationId xmlns:a16="http://schemas.microsoft.com/office/drawing/2014/main" id="{6B07F10D-2ACB-4202-976E-3F5D26D2FB5A}"/>
              </a:ext>
            </a:extLst>
          </p:cNvPr>
          <p:cNvSpPr/>
          <p:nvPr/>
        </p:nvSpPr>
        <p:spPr>
          <a:xfrm>
            <a:off x="6099374" y="3910257"/>
            <a:ext cx="2874505" cy="369332"/>
          </a:xfrm>
          <a:prstGeom prst="rect">
            <a:avLst/>
          </a:prstGeom>
        </p:spPr>
        <p:txBody>
          <a:bodyPr wrap="none">
            <a:spAutoFit/>
          </a:bodyPr>
          <a:lstStyle/>
          <a:p>
            <a:r>
              <a:rPr lang="en-GB" b="1" dirty="0"/>
              <a:t>Scales on-demand (fast!)</a:t>
            </a:r>
            <a:endParaRPr lang="en-AU" dirty="0"/>
          </a:p>
        </p:txBody>
      </p:sp>
      <p:sp>
        <p:nvSpPr>
          <p:cNvPr id="35" name="Arrow: Down 34">
            <a:extLst>
              <a:ext uri="{FF2B5EF4-FFF2-40B4-BE49-F238E27FC236}">
                <a16:creationId xmlns:a16="http://schemas.microsoft.com/office/drawing/2014/main" id="{BF906C28-4B0F-4195-AC15-F370924E938E}"/>
              </a:ext>
            </a:extLst>
          </p:cNvPr>
          <p:cNvSpPr/>
          <p:nvPr/>
        </p:nvSpPr>
        <p:spPr>
          <a:xfrm>
            <a:off x="5423624" y="1154385"/>
            <a:ext cx="678263" cy="898863"/>
          </a:xfrm>
          <a:prstGeom prst="downArrow">
            <a:avLst/>
          </a:prstGeom>
          <a:solidFill>
            <a:schemeClr val="bg1"/>
          </a:solidFill>
          <a:ln w="38100">
            <a:solidFill>
              <a:schemeClr val="accent2"/>
            </a:solidFill>
            <a:prstDash val="sysDash"/>
          </a:ln>
        </p:spPr>
        <p:txBody>
          <a:bodyPr lIns="0" tIns="0" rIns="0" bIns="0" rtlCol="0" anchor="ctr">
            <a:spAutoFit/>
          </a:bodyPr>
          <a:lstStyle/>
          <a:p>
            <a:pPr algn="l"/>
            <a:endParaRPr lang="en-AU" sz="2400" dirty="0">
              <a:solidFill>
                <a:schemeClr val="accent1"/>
              </a:solidFill>
            </a:endParaRPr>
          </a:p>
        </p:txBody>
      </p:sp>
      <p:sp>
        <p:nvSpPr>
          <p:cNvPr id="23" name="Rectangle 22">
            <a:extLst>
              <a:ext uri="{FF2B5EF4-FFF2-40B4-BE49-F238E27FC236}">
                <a16:creationId xmlns:a16="http://schemas.microsoft.com/office/drawing/2014/main" id="{624E6ADE-D46C-4F71-80A6-02A299177A2B}"/>
              </a:ext>
            </a:extLst>
          </p:cNvPr>
          <p:cNvSpPr/>
          <p:nvPr/>
        </p:nvSpPr>
        <p:spPr>
          <a:xfrm>
            <a:off x="4862143" y="711031"/>
            <a:ext cx="1796197" cy="369332"/>
          </a:xfrm>
          <a:prstGeom prst="rect">
            <a:avLst/>
          </a:prstGeom>
        </p:spPr>
        <p:txBody>
          <a:bodyPr wrap="none">
            <a:spAutoFit/>
          </a:bodyPr>
          <a:lstStyle/>
          <a:p>
            <a:r>
              <a:rPr lang="en-GB" b="1" dirty="0"/>
              <a:t>Event (Trigger)</a:t>
            </a:r>
            <a:endParaRPr lang="en-AU" dirty="0"/>
          </a:p>
        </p:txBody>
      </p:sp>
    </p:spTree>
    <p:extLst>
      <p:ext uri="{BB962C8B-B14F-4D97-AF65-F5344CB8AC3E}">
        <p14:creationId xmlns:p14="http://schemas.microsoft.com/office/powerpoint/2010/main" val="2835386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6" y="470473"/>
            <a:ext cx="7246870" cy="4714318"/>
          </a:xfrm>
        </p:spPr>
        <p:txBody>
          <a:bodyPr/>
          <a:lstStyle/>
          <a:p>
            <a:r>
              <a:rPr lang="en-US" sz="5400" dirty="0"/>
              <a:t>Demo:</a:t>
            </a:r>
          </a:p>
        </p:txBody>
      </p:sp>
      <p:sp>
        <p:nvSpPr>
          <p:cNvPr id="3" name="TextBox 2">
            <a:extLst>
              <a:ext uri="{FF2B5EF4-FFF2-40B4-BE49-F238E27FC236}">
                <a16:creationId xmlns:a16="http://schemas.microsoft.com/office/drawing/2014/main" id="{981D1000-CB24-4CEA-88E2-EE2E252182E3}"/>
              </a:ext>
            </a:extLst>
          </p:cNvPr>
          <p:cNvSpPr txBox="1"/>
          <p:nvPr/>
        </p:nvSpPr>
        <p:spPr>
          <a:xfrm>
            <a:off x="6218877" y="3250664"/>
            <a:ext cx="4989121" cy="707886"/>
          </a:xfrm>
          <a:prstGeom prst="rect">
            <a:avLst/>
          </a:prstGeom>
          <a:noFill/>
        </p:spPr>
        <p:txBody>
          <a:bodyPr wrap="square" rtlCol="0">
            <a:spAutoFit/>
          </a:bodyPr>
          <a:lstStyle/>
          <a:p>
            <a:r>
              <a:rPr lang="en-AU" sz="4000" dirty="0"/>
              <a:t>The Power of Scale</a:t>
            </a:r>
          </a:p>
        </p:txBody>
      </p:sp>
    </p:spTree>
    <p:extLst>
      <p:ext uri="{BB962C8B-B14F-4D97-AF65-F5344CB8AC3E}">
        <p14:creationId xmlns:p14="http://schemas.microsoft.com/office/powerpoint/2010/main" val="878297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014" y="360363"/>
            <a:ext cx="5755111" cy="5759449"/>
          </a:xfrm>
        </p:spPr>
        <p:txBody>
          <a:bodyPr/>
          <a:lstStyle/>
          <a:p>
            <a:pPr algn="l"/>
            <a:r>
              <a:rPr lang="en-US" sz="5400" dirty="0"/>
              <a:t>Issues of Scale</a:t>
            </a:r>
          </a:p>
        </p:txBody>
      </p:sp>
    </p:spTree>
    <p:extLst>
      <p:ext uri="{BB962C8B-B14F-4D97-AF65-F5344CB8AC3E}">
        <p14:creationId xmlns:p14="http://schemas.microsoft.com/office/powerpoint/2010/main" val="248001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FC063-803B-4158-904D-F325538F99D0}"/>
              </a:ext>
            </a:extLst>
          </p:cNvPr>
          <p:cNvPicPr>
            <a:picLocks noChangeAspect="1"/>
          </p:cNvPicPr>
          <p:nvPr/>
        </p:nvPicPr>
        <p:blipFill>
          <a:blip r:embed="rId2"/>
          <a:stretch>
            <a:fillRect/>
          </a:stretch>
        </p:blipFill>
        <p:spPr>
          <a:xfrm>
            <a:off x="9752408" y="98039"/>
            <a:ext cx="1719105" cy="1719105"/>
          </a:xfrm>
          <a:prstGeom prst="rect">
            <a:avLst/>
          </a:prstGeom>
        </p:spPr>
      </p:pic>
      <p:sp>
        <p:nvSpPr>
          <p:cNvPr id="20" name="Title 1">
            <a:extLst>
              <a:ext uri="{FF2B5EF4-FFF2-40B4-BE49-F238E27FC236}">
                <a16:creationId xmlns:a16="http://schemas.microsoft.com/office/drawing/2014/main" id="{FE846713-16A6-400C-AB04-6B735B40B8BB}"/>
              </a:ext>
            </a:extLst>
          </p:cNvPr>
          <p:cNvSpPr>
            <a:spLocks noGrp="1"/>
          </p:cNvSpPr>
          <p:nvPr>
            <p:ph type="title" hasCustomPrompt="1"/>
          </p:nvPr>
        </p:nvSpPr>
        <p:spPr>
          <a:xfrm>
            <a:off x="361038" y="360363"/>
            <a:ext cx="10800000" cy="720000"/>
          </a:xfrm>
        </p:spPr>
        <p:txBody>
          <a:bodyPr/>
          <a:lstStyle>
            <a:lvl1pPr>
              <a:defRPr/>
            </a:lvl1pPr>
          </a:lstStyle>
          <a:p>
            <a:r>
              <a:rPr lang="en-US" dirty="0"/>
              <a:t>Thanks to All Sponsors</a:t>
            </a:r>
          </a:p>
        </p:txBody>
      </p:sp>
      <p:sp>
        <p:nvSpPr>
          <p:cNvPr id="21" name="Content Placeholder 2">
            <a:extLst>
              <a:ext uri="{FF2B5EF4-FFF2-40B4-BE49-F238E27FC236}">
                <a16:creationId xmlns:a16="http://schemas.microsoft.com/office/drawing/2014/main" id="{F7C18462-26DF-4E12-993D-A53C19EBC384}"/>
              </a:ext>
            </a:extLst>
          </p:cNvPr>
          <p:cNvSpPr>
            <a:spLocks noGrp="1"/>
          </p:cNvSpPr>
          <p:nvPr>
            <p:ph idx="1" hasCustomPrompt="1"/>
          </p:nvPr>
        </p:nvSpPr>
        <p:spPr>
          <a:xfrm>
            <a:off x="361038" y="1157622"/>
            <a:ext cx="3226308" cy="60414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b="1" dirty="0"/>
              <a:t>Gold Sponsors</a:t>
            </a:r>
          </a:p>
        </p:txBody>
      </p:sp>
      <p:sp>
        <p:nvSpPr>
          <p:cNvPr id="22" name="Content Placeholder 2">
            <a:extLst>
              <a:ext uri="{FF2B5EF4-FFF2-40B4-BE49-F238E27FC236}">
                <a16:creationId xmlns:a16="http://schemas.microsoft.com/office/drawing/2014/main" id="{401C97F5-2D6A-4746-866B-948C5078A46A}"/>
              </a:ext>
            </a:extLst>
          </p:cNvPr>
          <p:cNvSpPr txBox="1">
            <a:spLocks/>
          </p:cNvSpPr>
          <p:nvPr/>
        </p:nvSpPr>
        <p:spPr>
          <a:xfrm>
            <a:off x="113428" y="4365514"/>
            <a:ext cx="3301082" cy="604140"/>
          </a:xfrm>
          <a:prstGeom prst="rect">
            <a:avLst/>
          </a:prstGeom>
        </p:spPr>
        <p:txBody>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b="1" dirty="0"/>
              <a:t>Silver Sponsor</a:t>
            </a:r>
          </a:p>
        </p:txBody>
      </p:sp>
      <p:sp>
        <p:nvSpPr>
          <p:cNvPr id="23" name="Content Placeholder 2">
            <a:extLst>
              <a:ext uri="{FF2B5EF4-FFF2-40B4-BE49-F238E27FC236}">
                <a16:creationId xmlns:a16="http://schemas.microsoft.com/office/drawing/2014/main" id="{CADCB4A6-4C4C-4828-9C84-E45609D86838}"/>
              </a:ext>
            </a:extLst>
          </p:cNvPr>
          <p:cNvSpPr txBox="1">
            <a:spLocks/>
          </p:cNvSpPr>
          <p:nvPr/>
        </p:nvSpPr>
        <p:spPr>
          <a:xfrm>
            <a:off x="6173346" y="4365586"/>
            <a:ext cx="3579061" cy="604140"/>
          </a:xfrm>
          <a:prstGeom prst="rect">
            <a:avLst/>
          </a:prstGeom>
        </p:spPr>
        <p:txBody>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US" b="1" dirty="0"/>
              <a:t>Bronze Sponsor</a:t>
            </a:r>
          </a:p>
        </p:txBody>
      </p:sp>
      <p:pic>
        <p:nvPicPr>
          <p:cNvPr id="25" name="Picture 24" descr="A close up of a sign&#10;&#10;Description automatically generated">
            <a:extLst>
              <a:ext uri="{FF2B5EF4-FFF2-40B4-BE49-F238E27FC236}">
                <a16:creationId xmlns:a16="http://schemas.microsoft.com/office/drawing/2014/main" id="{9DA4FE84-9D0D-486D-8F21-C9C68D23FC8C}"/>
              </a:ext>
            </a:extLst>
          </p:cNvPr>
          <p:cNvPicPr>
            <a:picLocks noChangeAspect="1"/>
          </p:cNvPicPr>
          <p:nvPr/>
        </p:nvPicPr>
        <p:blipFill>
          <a:blip r:embed="rId3"/>
          <a:stretch>
            <a:fillRect/>
          </a:stretch>
        </p:blipFill>
        <p:spPr>
          <a:xfrm>
            <a:off x="3520000" y="5036580"/>
            <a:ext cx="2092627" cy="993498"/>
          </a:xfrm>
          <a:prstGeom prst="rect">
            <a:avLst/>
          </a:prstGeom>
        </p:spPr>
      </p:pic>
      <p:pic>
        <p:nvPicPr>
          <p:cNvPr id="26" name="Picture 25">
            <a:extLst>
              <a:ext uri="{FF2B5EF4-FFF2-40B4-BE49-F238E27FC236}">
                <a16:creationId xmlns:a16="http://schemas.microsoft.com/office/drawing/2014/main" id="{BD90B072-D6B9-4CB1-AE8C-388E819A84F4}"/>
              </a:ext>
            </a:extLst>
          </p:cNvPr>
          <p:cNvPicPr>
            <a:picLocks noChangeAspect="1"/>
          </p:cNvPicPr>
          <p:nvPr/>
        </p:nvPicPr>
        <p:blipFill>
          <a:blip r:embed="rId4"/>
          <a:stretch>
            <a:fillRect/>
          </a:stretch>
        </p:blipFill>
        <p:spPr>
          <a:xfrm>
            <a:off x="1279070" y="1753031"/>
            <a:ext cx="2583552" cy="1327777"/>
          </a:xfrm>
          <a:prstGeom prst="rect">
            <a:avLst/>
          </a:prstGeom>
        </p:spPr>
      </p:pic>
      <p:pic>
        <p:nvPicPr>
          <p:cNvPr id="28" name="Picture 27" descr="A picture containing clipart&#10;&#10;Description automatically generated">
            <a:extLst>
              <a:ext uri="{FF2B5EF4-FFF2-40B4-BE49-F238E27FC236}">
                <a16:creationId xmlns:a16="http://schemas.microsoft.com/office/drawing/2014/main" id="{EB939AAA-CE8F-49F3-B034-F90DE7E8DB3F}"/>
              </a:ext>
            </a:extLst>
          </p:cNvPr>
          <p:cNvPicPr>
            <a:picLocks noChangeAspect="1"/>
          </p:cNvPicPr>
          <p:nvPr/>
        </p:nvPicPr>
        <p:blipFill>
          <a:blip r:embed="rId5"/>
          <a:stretch>
            <a:fillRect/>
          </a:stretch>
        </p:blipFill>
        <p:spPr>
          <a:xfrm>
            <a:off x="6121626" y="1912023"/>
            <a:ext cx="4591974" cy="810951"/>
          </a:xfrm>
          <a:prstGeom prst="rect">
            <a:avLst/>
          </a:prstGeom>
        </p:spPr>
      </p:pic>
      <p:pic>
        <p:nvPicPr>
          <p:cNvPr id="29" name="Picture 28" descr="A picture containing sitting&#10;&#10;Description automatically generated">
            <a:extLst>
              <a:ext uri="{FF2B5EF4-FFF2-40B4-BE49-F238E27FC236}">
                <a16:creationId xmlns:a16="http://schemas.microsoft.com/office/drawing/2014/main" id="{CE04E25C-82E9-44EF-80EA-06131012F5EB}"/>
              </a:ext>
            </a:extLst>
          </p:cNvPr>
          <p:cNvPicPr>
            <a:picLocks noChangeAspect="1"/>
          </p:cNvPicPr>
          <p:nvPr/>
        </p:nvPicPr>
        <p:blipFill>
          <a:blip r:embed="rId6"/>
          <a:stretch>
            <a:fillRect/>
          </a:stretch>
        </p:blipFill>
        <p:spPr>
          <a:xfrm>
            <a:off x="1279070" y="3328200"/>
            <a:ext cx="2403133" cy="542530"/>
          </a:xfrm>
          <a:prstGeom prst="rect">
            <a:avLst/>
          </a:prstGeom>
        </p:spPr>
      </p:pic>
      <p:pic>
        <p:nvPicPr>
          <p:cNvPr id="3" name="Picture 2">
            <a:extLst>
              <a:ext uri="{FF2B5EF4-FFF2-40B4-BE49-F238E27FC236}">
                <a16:creationId xmlns:a16="http://schemas.microsoft.com/office/drawing/2014/main" id="{13E8BF33-962E-4156-B421-E78AB9F4F926}"/>
              </a:ext>
            </a:extLst>
          </p:cNvPr>
          <p:cNvPicPr>
            <a:picLocks noChangeAspect="1"/>
          </p:cNvPicPr>
          <p:nvPr/>
        </p:nvPicPr>
        <p:blipFill>
          <a:blip r:embed="rId7"/>
          <a:stretch>
            <a:fillRect/>
          </a:stretch>
        </p:blipFill>
        <p:spPr>
          <a:xfrm>
            <a:off x="6173347" y="5127083"/>
            <a:ext cx="3579061" cy="734450"/>
          </a:xfrm>
          <a:prstGeom prst="rect">
            <a:avLst/>
          </a:prstGeom>
        </p:spPr>
      </p:pic>
      <p:pic>
        <p:nvPicPr>
          <p:cNvPr id="4" name="Picture 3" descr="A close up of a logo&#10;&#10;Description automatically generated">
            <a:extLst>
              <a:ext uri="{FF2B5EF4-FFF2-40B4-BE49-F238E27FC236}">
                <a16:creationId xmlns:a16="http://schemas.microsoft.com/office/drawing/2014/main" id="{F69A2C01-575E-4329-B68D-4BD909C57DF2}"/>
              </a:ext>
            </a:extLst>
          </p:cNvPr>
          <p:cNvPicPr>
            <a:picLocks noChangeAspect="1"/>
          </p:cNvPicPr>
          <p:nvPr/>
        </p:nvPicPr>
        <p:blipFill>
          <a:blip r:embed="rId8"/>
          <a:stretch>
            <a:fillRect/>
          </a:stretch>
        </p:blipFill>
        <p:spPr>
          <a:xfrm>
            <a:off x="96041" y="4969726"/>
            <a:ext cx="3318469" cy="1244424"/>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85FCB2C1-9664-40C2-B813-C6EA3C835C3C}"/>
              </a:ext>
            </a:extLst>
          </p:cNvPr>
          <p:cNvPicPr>
            <a:picLocks noChangeAspect="1"/>
          </p:cNvPicPr>
          <p:nvPr/>
        </p:nvPicPr>
        <p:blipFill>
          <a:blip r:embed="rId9"/>
          <a:stretch>
            <a:fillRect/>
          </a:stretch>
        </p:blipFill>
        <p:spPr>
          <a:xfrm>
            <a:off x="6173347" y="3144522"/>
            <a:ext cx="3821517" cy="909885"/>
          </a:xfrm>
          <a:prstGeom prst="rect">
            <a:avLst/>
          </a:prstGeom>
        </p:spPr>
      </p:pic>
    </p:spTree>
    <p:extLst>
      <p:ext uri="{BB962C8B-B14F-4D97-AF65-F5344CB8AC3E}">
        <p14:creationId xmlns:p14="http://schemas.microsoft.com/office/powerpoint/2010/main" val="85036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Issues of Scale</a:t>
            </a:r>
          </a:p>
        </p:txBody>
      </p:sp>
      <p:sp>
        <p:nvSpPr>
          <p:cNvPr id="3" name="Arrow: Down 2">
            <a:extLst>
              <a:ext uri="{FF2B5EF4-FFF2-40B4-BE49-F238E27FC236}">
                <a16:creationId xmlns:a16="http://schemas.microsoft.com/office/drawing/2014/main" id="{54FEAAA8-D24C-4EAD-AC8C-154E36C85ED7}"/>
              </a:ext>
            </a:extLst>
          </p:cNvPr>
          <p:cNvSpPr/>
          <p:nvPr/>
        </p:nvSpPr>
        <p:spPr>
          <a:xfrm>
            <a:off x="5421112"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4" name="Arrow: Down 23">
            <a:extLst>
              <a:ext uri="{FF2B5EF4-FFF2-40B4-BE49-F238E27FC236}">
                <a16:creationId xmlns:a16="http://schemas.microsoft.com/office/drawing/2014/main" id="{AF541582-D83A-427F-BC73-1FC10D28D3AF}"/>
              </a:ext>
            </a:extLst>
          </p:cNvPr>
          <p:cNvSpPr/>
          <p:nvPr/>
        </p:nvSpPr>
        <p:spPr>
          <a:xfrm>
            <a:off x="5421112"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5421112" y="13751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5421112" y="13787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5421112" y="13818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5421112" y="138398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35" name="Picture 34" descr="A close up of a sign&#10;&#10;Description automatically generated">
            <a:extLst>
              <a:ext uri="{FF2B5EF4-FFF2-40B4-BE49-F238E27FC236}">
                <a16:creationId xmlns:a16="http://schemas.microsoft.com/office/drawing/2014/main" id="{888F7AD4-31A3-47C0-852F-2A9C2CA3DA7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3" name="Picture 42" descr="A close up of a sign&#10;&#10;Description automatically generated">
            <a:extLst>
              <a:ext uri="{FF2B5EF4-FFF2-40B4-BE49-F238E27FC236}">
                <a16:creationId xmlns:a16="http://schemas.microsoft.com/office/drawing/2014/main" id="{1A98520D-1597-4107-8C43-DD1D9657EEC5}"/>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4" name="Picture 43" descr="A close up of a sign&#10;&#10;Description automatically generated">
            <a:extLst>
              <a:ext uri="{FF2B5EF4-FFF2-40B4-BE49-F238E27FC236}">
                <a16:creationId xmlns:a16="http://schemas.microsoft.com/office/drawing/2014/main" id="{20F05CE2-472C-41D8-B6A1-7AD75014BE2A}"/>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5" name="Picture 44" descr="A close up of a sign&#10;&#10;Description automatically generated">
            <a:extLst>
              <a:ext uri="{FF2B5EF4-FFF2-40B4-BE49-F238E27FC236}">
                <a16:creationId xmlns:a16="http://schemas.microsoft.com/office/drawing/2014/main" id="{62FACFA1-A700-43B6-95CC-FD584F15E10D}"/>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6" name="Picture 45" descr="A close up of a sign&#10;&#10;Description automatically generated">
            <a:extLst>
              <a:ext uri="{FF2B5EF4-FFF2-40B4-BE49-F238E27FC236}">
                <a16:creationId xmlns:a16="http://schemas.microsoft.com/office/drawing/2014/main" id="{5BC94297-FFDD-462F-B3C8-46C066B393E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7" name="Picture 46" descr="A close up of a sign&#10;&#10;Description automatically generated">
            <a:extLst>
              <a:ext uri="{FF2B5EF4-FFF2-40B4-BE49-F238E27FC236}">
                <a16:creationId xmlns:a16="http://schemas.microsoft.com/office/drawing/2014/main" id="{B994F2B1-468D-4C44-9450-E9582778ADDA}"/>
              </a:ext>
            </a:extLst>
          </p:cNvPr>
          <p:cNvPicPr>
            <a:picLocks noChangeAspect="1"/>
          </p:cNvPicPr>
          <p:nvPr/>
        </p:nvPicPr>
        <p:blipFill>
          <a:blip r:embed="rId2"/>
          <a:stretch>
            <a:fillRect/>
          </a:stretch>
        </p:blipFill>
        <p:spPr>
          <a:xfrm>
            <a:off x="5113903" y="2260447"/>
            <a:ext cx="1292683" cy="1292683"/>
          </a:xfrm>
          <a:prstGeom prst="rect">
            <a:avLst/>
          </a:prstGeom>
        </p:spPr>
      </p:pic>
      <p:sp>
        <p:nvSpPr>
          <p:cNvPr id="48" name="Arrow: Down 47">
            <a:extLst>
              <a:ext uri="{FF2B5EF4-FFF2-40B4-BE49-F238E27FC236}">
                <a16:creationId xmlns:a16="http://schemas.microsoft.com/office/drawing/2014/main" id="{09FEC43E-B1E4-45D8-97CA-4B55F8AB0691}"/>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63" name="Picture 62" descr="A close up of a sign&#10;&#10;Description automatically generated">
            <a:extLst>
              <a:ext uri="{FF2B5EF4-FFF2-40B4-BE49-F238E27FC236}">
                <a16:creationId xmlns:a16="http://schemas.microsoft.com/office/drawing/2014/main" id="{D902C6F1-9270-425E-9075-196B8A3C7786}"/>
              </a:ext>
            </a:extLst>
          </p:cNvPr>
          <p:cNvPicPr>
            <a:picLocks noChangeAspect="1"/>
          </p:cNvPicPr>
          <p:nvPr/>
        </p:nvPicPr>
        <p:blipFill>
          <a:blip r:embed="rId3"/>
          <a:stretch>
            <a:fillRect/>
          </a:stretch>
        </p:blipFill>
        <p:spPr>
          <a:xfrm>
            <a:off x="5245324" y="5164852"/>
            <a:ext cx="1029841" cy="1029841"/>
          </a:xfrm>
          <a:prstGeom prst="rect">
            <a:avLst/>
          </a:prstGeom>
        </p:spPr>
      </p:pic>
      <p:sp>
        <p:nvSpPr>
          <p:cNvPr id="72" name="Arrow: Down 71">
            <a:extLst>
              <a:ext uri="{FF2B5EF4-FFF2-40B4-BE49-F238E27FC236}">
                <a16:creationId xmlns:a16="http://schemas.microsoft.com/office/drawing/2014/main" id="{E0001C8B-0077-443D-80AB-3E401B0A3EA2}"/>
              </a:ext>
            </a:extLst>
          </p:cNvPr>
          <p:cNvSpPr/>
          <p:nvPr/>
        </p:nvSpPr>
        <p:spPr>
          <a:xfrm>
            <a:off x="5421112" y="3463780"/>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3" name="Arrow: Down 72">
            <a:extLst>
              <a:ext uri="{FF2B5EF4-FFF2-40B4-BE49-F238E27FC236}">
                <a16:creationId xmlns:a16="http://schemas.microsoft.com/office/drawing/2014/main" id="{6BED7B3F-2716-4A19-AB71-9880C94EE8DD}"/>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4" name="Arrow: Down 73">
            <a:extLst>
              <a:ext uri="{FF2B5EF4-FFF2-40B4-BE49-F238E27FC236}">
                <a16:creationId xmlns:a16="http://schemas.microsoft.com/office/drawing/2014/main" id="{9E010EB1-ADB8-44A9-8F03-3DC168E47F3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5" name="Arrow: Down 74">
            <a:extLst>
              <a:ext uri="{FF2B5EF4-FFF2-40B4-BE49-F238E27FC236}">
                <a16:creationId xmlns:a16="http://schemas.microsoft.com/office/drawing/2014/main" id="{144D93CD-8F63-4C82-A8DC-84C93EB8CA85}"/>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6" name="Arrow: Down 75">
            <a:extLst>
              <a:ext uri="{FF2B5EF4-FFF2-40B4-BE49-F238E27FC236}">
                <a16:creationId xmlns:a16="http://schemas.microsoft.com/office/drawing/2014/main" id="{7FAAB0BB-CB8C-4991-B254-12EEF7C0EA23}"/>
              </a:ext>
            </a:extLst>
          </p:cNvPr>
          <p:cNvSpPr/>
          <p:nvPr/>
        </p:nvSpPr>
        <p:spPr>
          <a:xfrm>
            <a:off x="5421112" y="34659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7" name="Arrow: Down 76">
            <a:extLst>
              <a:ext uri="{FF2B5EF4-FFF2-40B4-BE49-F238E27FC236}">
                <a16:creationId xmlns:a16="http://schemas.microsoft.com/office/drawing/2014/main" id="{84CBE28E-7CAE-43DE-84A7-62FF6AC8F271}"/>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8" name="Arrow: Down 77">
            <a:extLst>
              <a:ext uri="{FF2B5EF4-FFF2-40B4-BE49-F238E27FC236}">
                <a16:creationId xmlns:a16="http://schemas.microsoft.com/office/drawing/2014/main" id="{C284BFC9-0E43-4C51-B377-465C411A29DA}"/>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9" name="Arrow: Down 78">
            <a:extLst>
              <a:ext uri="{FF2B5EF4-FFF2-40B4-BE49-F238E27FC236}">
                <a16:creationId xmlns:a16="http://schemas.microsoft.com/office/drawing/2014/main" id="{6AEE5DF6-543E-4E65-9202-59695ACE4E69}"/>
              </a:ext>
            </a:extLst>
          </p:cNvPr>
          <p:cNvSpPr/>
          <p:nvPr/>
        </p:nvSpPr>
        <p:spPr>
          <a:xfrm>
            <a:off x="5421112" y="34689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0" name="Arrow: Down 79">
            <a:extLst>
              <a:ext uri="{FF2B5EF4-FFF2-40B4-BE49-F238E27FC236}">
                <a16:creationId xmlns:a16="http://schemas.microsoft.com/office/drawing/2014/main" id="{09E977D2-5ED3-40A0-B05E-2EE09758785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1" name="Arrow: Down 80">
            <a:extLst>
              <a:ext uri="{FF2B5EF4-FFF2-40B4-BE49-F238E27FC236}">
                <a16:creationId xmlns:a16="http://schemas.microsoft.com/office/drawing/2014/main" id="{B0DC62F5-C605-449C-9AA7-1C7D9CE3639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2" name="Arrow: Down 81">
            <a:extLst>
              <a:ext uri="{FF2B5EF4-FFF2-40B4-BE49-F238E27FC236}">
                <a16:creationId xmlns:a16="http://schemas.microsoft.com/office/drawing/2014/main" id="{B4612AB3-3770-4215-9D85-F0F5DCA4D02C}"/>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3" name="Arrow: Down 82">
            <a:extLst>
              <a:ext uri="{FF2B5EF4-FFF2-40B4-BE49-F238E27FC236}">
                <a16:creationId xmlns:a16="http://schemas.microsoft.com/office/drawing/2014/main" id="{BC934D7D-6B5C-4B01-BE89-0E3EAAE07E7A}"/>
              </a:ext>
            </a:extLst>
          </p:cNvPr>
          <p:cNvSpPr/>
          <p:nvPr/>
        </p:nvSpPr>
        <p:spPr>
          <a:xfrm>
            <a:off x="542111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4" name="Arrow: Down 83">
            <a:extLst>
              <a:ext uri="{FF2B5EF4-FFF2-40B4-BE49-F238E27FC236}">
                <a16:creationId xmlns:a16="http://schemas.microsoft.com/office/drawing/2014/main" id="{5C3BFEA1-1283-4A3B-9EEE-A96463F4137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5" name="Arrow: Down 84">
            <a:extLst>
              <a:ext uri="{FF2B5EF4-FFF2-40B4-BE49-F238E27FC236}">
                <a16:creationId xmlns:a16="http://schemas.microsoft.com/office/drawing/2014/main" id="{F3567055-C8AE-4E26-AFC0-51DB902E5482}"/>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174597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Issues of Scale</a:t>
            </a:r>
          </a:p>
        </p:txBody>
      </p:sp>
      <p:sp>
        <p:nvSpPr>
          <p:cNvPr id="3" name="Arrow: Down 2">
            <a:extLst>
              <a:ext uri="{FF2B5EF4-FFF2-40B4-BE49-F238E27FC236}">
                <a16:creationId xmlns:a16="http://schemas.microsoft.com/office/drawing/2014/main" id="{54FEAAA8-D24C-4EAD-AC8C-154E36C85ED7}"/>
              </a:ext>
            </a:extLst>
          </p:cNvPr>
          <p:cNvSpPr/>
          <p:nvPr/>
        </p:nvSpPr>
        <p:spPr>
          <a:xfrm>
            <a:off x="5421113"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4" name="Arrow: Down 23">
            <a:extLst>
              <a:ext uri="{FF2B5EF4-FFF2-40B4-BE49-F238E27FC236}">
                <a16:creationId xmlns:a16="http://schemas.microsoft.com/office/drawing/2014/main" id="{AF541582-D83A-427F-BC73-1FC10D28D3AF}"/>
              </a:ext>
            </a:extLst>
          </p:cNvPr>
          <p:cNvSpPr/>
          <p:nvPr/>
        </p:nvSpPr>
        <p:spPr>
          <a:xfrm>
            <a:off x="6224166"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7010057" y="13751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7744086"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8547140"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9333031" y="13787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10067060"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10870114"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27890" y="13818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758001"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1492030"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2295084"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3080975" y="138398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3815004"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4618058"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5113903" y="2260447"/>
            <a:ext cx="1292683" cy="1292683"/>
          </a:xfrm>
          <a:prstGeom prst="rect">
            <a:avLst/>
          </a:prstGeom>
        </p:spPr>
      </p:pic>
      <p:pic>
        <p:nvPicPr>
          <p:cNvPr id="35" name="Picture 34" descr="A close up of a sign&#10;&#10;Description automatically generated">
            <a:extLst>
              <a:ext uri="{FF2B5EF4-FFF2-40B4-BE49-F238E27FC236}">
                <a16:creationId xmlns:a16="http://schemas.microsoft.com/office/drawing/2014/main" id="{888F7AD4-31A3-47C0-852F-2A9C2CA3DA72}"/>
              </a:ext>
            </a:extLst>
          </p:cNvPr>
          <p:cNvPicPr>
            <a:picLocks noChangeAspect="1"/>
          </p:cNvPicPr>
          <p:nvPr/>
        </p:nvPicPr>
        <p:blipFill>
          <a:blip r:embed="rId2"/>
          <a:stretch>
            <a:fillRect/>
          </a:stretch>
        </p:blipFill>
        <p:spPr>
          <a:xfrm>
            <a:off x="160744" y="2260447"/>
            <a:ext cx="1292683" cy="1292683"/>
          </a:xfrm>
          <a:prstGeom prst="rect">
            <a:avLst/>
          </a:prstGeom>
        </p:spPr>
      </p:pic>
      <p:pic>
        <p:nvPicPr>
          <p:cNvPr id="43" name="Picture 42" descr="A close up of a sign&#10;&#10;Description automatically generated">
            <a:extLst>
              <a:ext uri="{FF2B5EF4-FFF2-40B4-BE49-F238E27FC236}">
                <a16:creationId xmlns:a16="http://schemas.microsoft.com/office/drawing/2014/main" id="{1A98520D-1597-4107-8C43-DD1D9657EEC5}"/>
              </a:ext>
            </a:extLst>
          </p:cNvPr>
          <p:cNvPicPr>
            <a:picLocks noChangeAspect="1"/>
          </p:cNvPicPr>
          <p:nvPr/>
        </p:nvPicPr>
        <p:blipFill>
          <a:blip r:embed="rId2"/>
          <a:stretch>
            <a:fillRect/>
          </a:stretch>
        </p:blipFill>
        <p:spPr>
          <a:xfrm>
            <a:off x="10161377" y="2260447"/>
            <a:ext cx="1292683" cy="1292683"/>
          </a:xfrm>
          <a:prstGeom prst="rect">
            <a:avLst/>
          </a:prstGeom>
        </p:spPr>
      </p:pic>
      <p:pic>
        <p:nvPicPr>
          <p:cNvPr id="44" name="Picture 43" descr="A close up of a sign&#10;&#10;Description automatically generated">
            <a:extLst>
              <a:ext uri="{FF2B5EF4-FFF2-40B4-BE49-F238E27FC236}">
                <a16:creationId xmlns:a16="http://schemas.microsoft.com/office/drawing/2014/main" id="{20F05CE2-472C-41D8-B6A1-7AD75014BE2A}"/>
              </a:ext>
            </a:extLst>
          </p:cNvPr>
          <p:cNvPicPr>
            <a:picLocks noChangeAspect="1"/>
          </p:cNvPicPr>
          <p:nvPr/>
        </p:nvPicPr>
        <p:blipFill>
          <a:blip r:embed="rId2"/>
          <a:stretch>
            <a:fillRect/>
          </a:stretch>
        </p:blipFill>
        <p:spPr>
          <a:xfrm>
            <a:off x="1827516" y="2260447"/>
            <a:ext cx="1292683" cy="1292683"/>
          </a:xfrm>
          <a:prstGeom prst="rect">
            <a:avLst/>
          </a:prstGeom>
        </p:spPr>
      </p:pic>
      <p:pic>
        <p:nvPicPr>
          <p:cNvPr id="45" name="Picture 44" descr="A close up of a sign&#10;&#10;Description automatically generated">
            <a:extLst>
              <a:ext uri="{FF2B5EF4-FFF2-40B4-BE49-F238E27FC236}">
                <a16:creationId xmlns:a16="http://schemas.microsoft.com/office/drawing/2014/main" id="{62FACFA1-A700-43B6-95CC-FD584F15E10D}"/>
              </a:ext>
            </a:extLst>
          </p:cNvPr>
          <p:cNvPicPr>
            <a:picLocks noChangeAspect="1"/>
          </p:cNvPicPr>
          <p:nvPr/>
        </p:nvPicPr>
        <p:blipFill>
          <a:blip r:embed="rId2"/>
          <a:stretch>
            <a:fillRect/>
          </a:stretch>
        </p:blipFill>
        <p:spPr>
          <a:xfrm>
            <a:off x="3494288" y="2260447"/>
            <a:ext cx="1292683" cy="1292683"/>
          </a:xfrm>
          <a:prstGeom prst="rect">
            <a:avLst/>
          </a:prstGeom>
        </p:spPr>
      </p:pic>
      <p:pic>
        <p:nvPicPr>
          <p:cNvPr id="46" name="Picture 45" descr="A close up of a sign&#10;&#10;Description automatically generated">
            <a:extLst>
              <a:ext uri="{FF2B5EF4-FFF2-40B4-BE49-F238E27FC236}">
                <a16:creationId xmlns:a16="http://schemas.microsoft.com/office/drawing/2014/main" id="{5BC94297-FFDD-462F-B3C8-46C066B393E2}"/>
              </a:ext>
            </a:extLst>
          </p:cNvPr>
          <p:cNvPicPr>
            <a:picLocks noChangeAspect="1"/>
          </p:cNvPicPr>
          <p:nvPr/>
        </p:nvPicPr>
        <p:blipFill>
          <a:blip r:embed="rId2"/>
          <a:stretch>
            <a:fillRect/>
          </a:stretch>
        </p:blipFill>
        <p:spPr>
          <a:xfrm>
            <a:off x="6827832" y="2260447"/>
            <a:ext cx="1292683" cy="1292683"/>
          </a:xfrm>
          <a:prstGeom prst="rect">
            <a:avLst/>
          </a:prstGeom>
        </p:spPr>
      </p:pic>
      <p:pic>
        <p:nvPicPr>
          <p:cNvPr id="47" name="Picture 46" descr="A close up of a sign&#10;&#10;Description automatically generated">
            <a:extLst>
              <a:ext uri="{FF2B5EF4-FFF2-40B4-BE49-F238E27FC236}">
                <a16:creationId xmlns:a16="http://schemas.microsoft.com/office/drawing/2014/main" id="{B994F2B1-468D-4C44-9450-E9582778ADDA}"/>
              </a:ext>
            </a:extLst>
          </p:cNvPr>
          <p:cNvPicPr>
            <a:picLocks noChangeAspect="1"/>
          </p:cNvPicPr>
          <p:nvPr/>
        </p:nvPicPr>
        <p:blipFill>
          <a:blip r:embed="rId2"/>
          <a:stretch>
            <a:fillRect/>
          </a:stretch>
        </p:blipFill>
        <p:spPr>
          <a:xfrm>
            <a:off x="8494604" y="2260447"/>
            <a:ext cx="1292683" cy="1292683"/>
          </a:xfrm>
          <a:prstGeom prst="rect">
            <a:avLst/>
          </a:prstGeom>
        </p:spPr>
      </p:pic>
      <p:sp>
        <p:nvSpPr>
          <p:cNvPr id="48" name="Arrow: Down 47">
            <a:extLst>
              <a:ext uri="{FF2B5EF4-FFF2-40B4-BE49-F238E27FC236}">
                <a16:creationId xmlns:a16="http://schemas.microsoft.com/office/drawing/2014/main" id="{09FEC43E-B1E4-45D8-97CA-4B55F8AB0691}"/>
              </a:ext>
            </a:extLst>
          </p:cNvPr>
          <p:cNvSpPr/>
          <p:nvPr/>
        </p:nvSpPr>
        <p:spPr>
          <a:xfrm>
            <a:off x="5421113"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6" name="Arrow: Down 55">
            <a:extLst>
              <a:ext uri="{FF2B5EF4-FFF2-40B4-BE49-F238E27FC236}">
                <a16:creationId xmlns:a16="http://schemas.microsoft.com/office/drawing/2014/main" id="{B22DF24C-E03D-4EF8-BAE0-259A30CE6F78}"/>
              </a:ext>
            </a:extLst>
          </p:cNvPr>
          <p:cNvSpPr/>
          <p:nvPr/>
        </p:nvSpPr>
        <p:spPr>
          <a:xfrm rot="18267249">
            <a:off x="-1964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7" name="Arrow: Down 56">
            <a:extLst>
              <a:ext uri="{FF2B5EF4-FFF2-40B4-BE49-F238E27FC236}">
                <a16:creationId xmlns:a16="http://schemas.microsoft.com/office/drawing/2014/main" id="{7058ED68-DA4F-4132-8A90-9FF79640431F}"/>
              </a:ext>
            </a:extLst>
          </p:cNvPr>
          <p:cNvSpPr/>
          <p:nvPr/>
        </p:nvSpPr>
        <p:spPr>
          <a:xfrm rot="18575893">
            <a:off x="766249" y="34659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8" name="Arrow: Down 57">
            <a:extLst>
              <a:ext uri="{FF2B5EF4-FFF2-40B4-BE49-F238E27FC236}">
                <a16:creationId xmlns:a16="http://schemas.microsoft.com/office/drawing/2014/main" id="{14CCA7C5-02ED-48AC-8E94-85DF86A8AA88}"/>
              </a:ext>
            </a:extLst>
          </p:cNvPr>
          <p:cNvSpPr/>
          <p:nvPr/>
        </p:nvSpPr>
        <p:spPr>
          <a:xfrm rot="19006578">
            <a:off x="1500278"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9" name="Arrow: Down 58">
            <a:extLst>
              <a:ext uri="{FF2B5EF4-FFF2-40B4-BE49-F238E27FC236}">
                <a16:creationId xmlns:a16="http://schemas.microsoft.com/office/drawing/2014/main" id="{459C4694-AE38-4C79-A1A8-553522E3CEF8}"/>
              </a:ext>
            </a:extLst>
          </p:cNvPr>
          <p:cNvSpPr/>
          <p:nvPr/>
        </p:nvSpPr>
        <p:spPr>
          <a:xfrm rot="18960130">
            <a:off x="230333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0" name="Arrow: Down 59">
            <a:extLst>
              <a:ext uri="{FF2B5EF4-FFF2-40B4-BE49-F238E27FC236}">
                <a16:creationId xmlns:a16="http://schemas.microsoft.com/office/drawing/2014/main" id="{E8F3F6FF-050C-4B00-895B-F4A6C3B243F1}"/>
              </a:ext>
            </a:extLst>
          </p:cNvPr>
          <p:cNvSpPr/>
          <p:nvPr/>
        </p:nvSpPr>
        <p:spPr>
          <a:xfrm rot="19748572">
            <a:off x="3089223" y="346963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1" name="Arrow: Down 60">
            <a:extLst>
              <a:ext uri="{FF2B5EF4-FFF2-40B4-BE49-F238E27FC236}">
                <a16:creationId xmlns:a16="http://schemas.microsoft.com/office/drawing/2014/main" id="{483B7577-F082-477E-8266-D842A3DA2A47}"/>
              </a:ext>
            </a:extLst>
          </p:cNvPr>
          <p:cNvSpPr/>
          <p:nvPr/>
        </p:nvSpPr>
        <p:spPr>
          <a:xfrm rot="20021764">
            <a:off x="382325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2" name="Arrow: Down 61">
            <a:extLst>
              <a:ext uri="{FF2B5EF4-FFF2-40B4-BE49-F238E27FC236}">
                <a16:creationId xmlns:a16="http://schemas.microsoft.com/office/drawing/2014/main" id="{0F2FC022-C55B-4EB3-8C8E-BAEB585BDFAB}"/>
              </a:ext>
            </a:extLst>
          </p:cNvPr>
          <p:cNvSpPr/>
          <p:nvPr/>
        </p:nvSpPr>
        <p:spPr>
          <a:xfrm rot="20813128">
            <a:off x="4626306"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63" name="Picture 62" descr="A close up of a sign&#10;&#10;Description automatically generated">
            <a:extLst>
              <a:ext uri="{FF2B5EF4-FFF2-40B4-BE49-F238E27FC236}">
                <a16:creationId xmlns:a16="http://schemas.microsoft.com/office/drawing/2014/main" id="{D902C6F1-9270-425E-9075-196B8A3C7786}"/>
              </a:ext>
            </a:extLst>
          </p:cNvPr>
          <p:cNvPicPr>
            <a:picLocks noChangeAspect="1"/>
          </p:cNvPicPr>
          <p:nvPr/>
        </p:nvPicPr>
        <p:blipFill>
          <a:blip r:embed="rId3"/>
          <a:stretch>
            <a:fillRect/>
          </a:stretch>
        </p:blipFill>
        <p:spPr>
          <a:xfrm>
            <a:off x="5245324" y="5164852"/>
            <a:ext cx="1029841" cy="1029841"/>
          </a:xfrm>
          <a:prstGeom prst="rect">
            <a:avLst/>
          </a:prstGeom>
        </p:spPr>
      </p:pic>
      <p:sp>
        <p:nvSpPr>
          <p:cNvPr id="64" name="Arrow: Down 63">
            <a:extLst>
              <a:ext uri="{FF2B5EF4-FFF2-40B4-BE49-F238E27FC236}">
                <a16:creationId xmlns:a16="http://schemas.microsoft.com/office/drawing/2014/main" id="{655192CB-C6B8-4388-8837-9CDC055BDAE4}"/>
              </a:ext>
            </a:extLst>
          </p:cNvPr>
          <p:cNvSpPr/>
          <p:nvPr/>
        </p:nvSpPr>
        <p:spPr>
          <a:xfrm rot="3332751" flipH="1">
            <a:off x="10870114" y="345644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5" name="Arrow: Down 64">
            <a:extLst>
              <a:ext uri="{FF2B5EF4-FFF2-40B4-BE49-F238E27FC236}">
                <a16:creationId xmlns:a16="http://schemas.microsoft.com/office/drawing/2014/main" id="{BA1EF051-7DE7-4138-8716-84FD05E7D874}"/>
              </a:ext>
            </a:extLst>
          </p:cNvPr>
          <p:cNvSpPr/>
          <p:nvPr/>
        </p:nvSpPr>
        <p:spPr>
          <a:xfrm rot="3024107" flipH="1">
            <a:off x="10084223" y="345493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6" name="Arrow: Down 65">
            <a:extLst>
              <a:ext uri="{FF2B5EF4-FFF2-40B4-BE49-F238E27FC236}">
                <a16:creationId xmlns:a16="http://schemas.microsoft.com/office/drawing/2014/main" id="{9C094058-33AC-4B27-9E0A-3438166DC84E}"/>
              </a:ext>
            </a:extLst>
          </p:cNvPr>
          <p:cNvSpPr/>
          <p:nvPr/>
        </p:nvSpPr>
        <p:spPr>
          <a:xfrm rot="2593422" flipH="1">
            <a:off x="9350194"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7" name="Arrow: Down 66">
            <a:extLst>
              <a:ext uri="{FF2B5EF4-FFF2-40B4-BE49-F238E27FC236}">
                <a16:creationId xmlns:a16="http://schemas.microsoft.com/office/drawing/2014/main" id="{81807154-6026-4F1C-9C05-250A89F28EA2}"/>
              </a:ext>
            </a:extLst>
          </p:cNvPr>
          <p:cNvSpPr/>
          <p:nvPr/>
        </p:nvSpPr>
        <p:spPr>
          <a:xfrm rot="2639870" flipH="1">
            <a:off x="8547140"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8" name="Arrow: Down 67">
            <a:extLst>
              <a:ext uri="{FF2B5EF4-FFF2-40B4-BE49-F238E27FC236}">
                <a16:creationId xmlns:a16="http://schemas.microsoft.com/office/drawing/2014/main" id="{88D5F80A-A4CE-4E79-845D-21E10D22F692}"/>
              </a:ext>
            </a:extLst>
          </p:cNvPr>
          <p:cNvSpPr/>
          <p:nvPr/>
        </p:nvSpPr>
        <p:spPr>
          <a:xfrm rot="1851428" flipH="1">
            <a:off x="7761249" y="3458619"/>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9" name="Arrow: Down 68">
            <a:extLst>
              <a:ext uri="{FF2B5EF4-FFF2-40B4-BE49-F238E27FC236}">
                <a16:creationId xmlns:a16="http://schemas.microsoft.com/office/drawing/2014/main" id="{B8D92797-7E7E-45DB-8644-482BE585D767}"/>
              </a:ext>
            </a:extLst>
          </p:cNvPr>
          <p:cNvSpPr/>
          <p:nvPr/>
        </p:nvSpPr>
        <p:spPr>
          <a:xfrm rot="1578236" flipH="1">
            <a:off x="7027220"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0" name="Arrow: Down 69">
            <a:extLst>
              <a:ext uri="{FF2B5EF4-FFF2-40B4-BE49-F238E27FC236}">
                <a16:creationId xmlns:a16="http://schemas.microsoft.com/office/drawing/2014/main" id="{1FB1D695-5AAC-4F84-81CA-D236CFE2CFBE}"/>
              </a:ext>
            </a:extLst>
          </p:cNvPr>
          <p:cNvSpPr/>
          <p:nvPr/>
        </p:nvSpPr>
        <p:spPr>
          <a:xfrm rot="786872" flipH="1">
            <a:off x="6224166"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2811359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Issues of Scale</a:t>
            </a:r>
          </a:p>
        </p:txBody>
      </p:sp>
      <p:sp>
        <p:nvSpPr>
          <p:cNvPr id="3" name="Arrow: Down 2">
            <a:extLst>
              <a:ext uri="{FF2B5EF4-FFF2-40B4-BE49-F238E27FC236}">
                <a16:creationId xmlns:a16="http://schemas.microsoft.com/office/drawing/2014/main" id="{54FEAAA8-D24C-4EAD-AC8C-154E36C85ED7}"/>
              </a:ext>
            </a:extLst>
          </p:cNvPr>
          <p:cNvSpPr/>
          <p:nvPr/>
        </p:nvSpPr>
        <p:spPr>
          <a:xfrm>
            <a:off x="5421113"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4" name="Arrow: Down 23">
            <a:extLst>
              <a:ext uri="{FF2B5EF4-FFF2-40B4-BE49-F238E27FC236}">
                <a16:creationId xmlns:a16="http://schemas.microsoft.com/office/drawing/2014/main" id="{AF541582-D83A-427F-BC73-1FC10D28D3AF}"/>
              </a:ext>
            </a:extLst>
          </p:cNvPr>
          <p:cNvSpPr/>
          <p:nvPr/>
        </p:nvSpPr>
        <p:spPr>
          <a:xfrm>
            <a:off x="6224166"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7010057" y="13751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7744086"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8547140"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9333031" y="13787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10067060"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10870114"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27890" y="13818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758001"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1492030"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2295084"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3080975" y="138398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3815004"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4618058"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5113903" y="2260447"/>
            <a:ext cx="1292683" cy="1292683"/>
          </a:xfrm>
          <a:prstGeom prst="rect">
            <a:avLst/>
          </a:prstGeom>
        </p:spPr>
      </p:pic>
      <p:pic>
        <p:nvPicPr>
          <p:cNvPr id="35" name="Picture 34" descr="A close up of a sign&#10;&#10;Description automatically generated">
            <a:extLst>
              <a:ext uri="{FF2B5EF4-FFF2-40B4-BE49-F238E27FC236}">
                <a16:creationId xmlns:a16="http://schemas.microsoft.com/office/drawing/2014/main" id="{888F7AD4-31A3-47C0-852F-2A9C2CA3DA72}"/>
              </a:ext>
            </a:extLst>
          </p:cNvPr>
          <p:cNvPicPr>
            <a:picLocks noChangeAspect="1"/>
          </p:cNvPicPr>
          <p:nvPr/>
        </p:nvPicPr>
        <p:blipFill>
          <a:blip r:embed="rId2"/>
          <a:stretch>
            <a:fillRect/>
          </a:stretch>
        </p:blipFill>
        <p:spPr>
          <a:xfrm>
            <a:off x="160744" y="2260447"/>
            <a:ext cx="1292683" cy="1292683"/>
          </a:xfrm>
          <a:prstGeom prst="rect">
            <a:avLst/>
          </a:prstGeom>
        </p:spPr>
      </p:pic>
      <p:pic>
        <p:nvPicPr>
          <p:cNvPr id="43" name="Picture 42" descr="A close up of a sign&#10;&#10;Description automatically generated">
            <a:extLst>
              <a:ext uri="{FF2B5EF4-FFF2-40B4-BE49-F238E27FC236}">
                <a16:creationId xmlns:a16="http://schemas.microsoft.com/office/drawing/2014/main" id="{1A98520D-1597-4107-8C43-DD1D9657EEC5}"/>
              </a:ext>
            </a:extLst>
          </p:cNvPr>
          <p:cNvPicPr>
            <a:picLocks noChangeAspect="1"/>
          </p:cNvPicPr>
          <p:nvPr/>
        </p:nvPicPr>
        <p:blipFill>
          <a:blip r:embed="rId2"/>
          <a:stretch>
            <a:fillRect/>
          </a:stretch>
        </p:blipFill>
        <p:spPr>
          <a:xfrm>
            <a:off x="10161377" y="2260447"/>
            <a:ext cx="1292683" cy="1292683"/>
          </a:xfrm>
          <a:prstGeom prst="rect">
            <a:avLst/>
          </a:prstGeom>
        </p:spPr>
      </p:pic>
      <p:pic>
        <p:nvPicPr>
          <p:cNvPr id="44" name="Picture 43" descr="A close up of a sign&#10;&#10;Description automatically generated">
            <a:extLst>
              <a:ext uri="{FF2B5EF4-FFF2-40B4-BE49-F238E27FC236}">
                <a16:creationId xmlns:a16="http://schemas.microsoft.com/office/drawing/2014/main" id="{20F05CE2-472C-41D8-B6A1-7AD75014BE2A}"/>
              </a:ext>
            </a:extLst>
          </p:cNvPr>
          <p:cNvPicPr>
            <a:picLocks noChangeAspect="1"/>
          </p:cNvPicPr>
          <p:nvPr/>
        </p:nvPicPr>
        <p:blipFill>
          <a:blip r:embed="rId2"/>
          <a:stretch>
            <a:fillRect/>
          </a:stretch>
        </p:blipFill>
        <p:spPr>
          <a:xfrm>
            <a:off x="1827516" y="2260447"/>
            <a:ext cx="1292683" cy="1292683"/>
          </a:xfrm>
          <a:prstGeom prst="rect">
            <a:avLst/>
          </a:prstGeom>
        </p:spPr>
      </p:pic>
      <p:pic>
        <p:nvPicPr>
          <p:cNvPr id="45" name="Picture 44" descr="A close up of a sign&#10;&#10;Description automatically generated">
            <a:extLst>
              <a:ext uri="{FF2B5EF4-FFF2-40B4-BE49-F238E27FC236}">
                <a16:creationId xmlns:a16="http://schemas.microsoft.com/office/drawing/2014/main" id="{62FACFA1-A700-43B6-95CC-FD584F15E10D}"/>
              </a:ext>
            </a:extLst>
          </p:cNvPr>
          <p:cNvPicPr>
            <a:picLocks noChangeAspect="1"/>
          </p:cNvPicPr>
          <p:nvPr/>
        </p:nvPicPr>
        <p:blipFill>
          <a:blip r:embed="rId2"/>
          <a:stretch>
            <a:fillRect/>
          </a:stretch>
        </p:blipFill>
        <p:spPr>
          <a:xfrm>
            <a:off x="3494288" y="2260447"/>
            <a:ext cx="1292683" cy="1292683"/>
          </a:xfrm>
          <a:prstGeom prst="rect">
            <a:avLst/>
          </a:prstGeom>
        </p:spPr>
      </p:pic>
      <p:pic>
        <p:nvPicPr>
          <p:cNvPr id="46" name="Picture 45" descr="A close up of a sign&#10;&#10;Description automatically generated">
            <a:extLst>
              <a:ext uri="{FF2B5EF4-FFF2-40B4-BE49-F238E27FC236}">
                <a16:creationId xmlns:a16="http://schemas.microsoft.com/office/drawing/2014/main" id="{5BC94297-FFDD-462F-B3C8-46C066B393E2}"/>
              </a:ext>
            </a:extLst>
          </p:cNvPr>
          <p:cNvPicPr>
            <a:picLocks noChangeAspect="1"/>
          </p:cNvPicPr>
          <p:nvPr/>
        </p:nvPicPr>
        <p:blipFill>
          <a:blip r:embed="rId2"/>
          <a:stretch>
            <a:fillRect/>
          </a:stretch>
        </p:blipFill>
        <p:spPr>
          <a:xfrm>
            <a:off x="6827832" y="2260447"/>
            <a:ext cx="1292683" cy="1292683"/>
          </a:xfrm>
          <a:prstGeom prst="rect">
            <a:avLst/>
          </a:prstGeom>
        </p:spPr>
      </p:pic>
      <p:pic>
        <p:nvPicPr>
          <p:cNvPr id="47" name="Picture 46" descr="A close up of a sign&#10;&#10;Description automatically generated">
            <a:extLst>
              <a:ext uri="{FF2B5EF4-FFF2-40B4-BE49-F238E27FC236}">
                <a16:creationId xmlns:a16="http://schemas.microsoft.com/office/drawing/2014/main" id="{B994F2B1-468D-4C44-9450-E9582778ADDA}"/>
              </a:ext>
            </a:extLst>
          </p:cNvPr>
          <p:cNvPicPr>
            <a:picLocks noChangeAspect="1"/>
          </p:cNvPicPr>
          <p:nvPr/>
        </p:nvPicPr>
        <p:blipFill>
          <a:blip r:embed="rId2"/>
          <a:stretch>
            <a:fillRect/>
          </a:stretch>
        </p:blipFill>
        <p:spPr>
          <a:xfrm>
            <a:off x="8494604" y="2260447"/>
            <a:ext cx="1292683" cy="1292683"/>
          </a:xfrm>
          <a:prstGeom prst="rect">
            <a:avLst/>
          </a:prstGeom>
        </p:spPr>
      </p:pic>
      <p:sp>
        <p:nvSpPr>
          <p:cNvPr id="48" name="Arrow: Down 47">
            <a:extLst>
              <a:ext uri="{FF2B5EF4-FFF2-40B4-BE49-F238E27FC236}">
                <a16:creationId xmlns:a16="http://schemas.microsoft.com/office/drawing/2014/main" id="{09FEC43E-B1E4-45D8-97CA-4B55F8AB0691}"/>
              </a:ext>
            </a:extLst>
          </p:cNvPr>
          <p:cNvSpPr/>
          <p:nvPr/>
        </p:nvSpPr>
        <p:spPr>
          <a:xfrm>
            <a:off x="5421113"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6" name="Arrow: Down 55">
            <a:extLst>
              <a:ext uri="{FF2B5EF4-FFF2-40B4-BE49-F238E27FC236}">
                <a16:creationId xmlns:a16="http://schemas.microsoft.com/office/drawing/2014/main" id="{B22DF24C-E03D-4EF8-BAE0-259A30CE6F78}"/>
              </a:ext>
            </a:extLst>
          </p:cNvPr>
          <p:cNvSpPr/>
          <p:nvPr/>
        </p:nvSpPr>
        <p:spPr>
          <a:xfrm rot="18267249">
            <a:off x="-1964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7" name="Arrow: Down 56">
            <a:extLst>
              <a:ext uri="{FF2B5EF4-FFF2-40B4-BE49-F238E27FC236}">
                <a16:creationId xmlns:a16="http://schemas.microsoft.com/office/drawing/2014/main" id="{7058ED68-DA4F-4132-8A90-9FF79640431F}"/>
              </a:ext>
            </a:extLst>
          </p:cNvPr>
          <p:cNvSpPr/>
          <p:nvPr/>
        </p:nvSpPr>
        <p:spPr>
          <a:xfrm rot="18575893">
            <a:off x="766249" y="34659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8" name="Arrow: Down 57">
            <a:extLst>
              <a:ext uri="{FF2B5EF4-FFF2-40B4-BE49-F238E27FC236}">
                <a16:creationId xmlns:a16="http://schemas.microsoft.com/office/drawing/2014/main" id="{14CCA7C5-02ED-48AC-8E94-85DF86A8AA88}"/>
              </a:ext>
            </a:extLst>
          </p:cNvPr>
          <p:cNvSpPr/>
          <p:nvPr/>
        </p:nvSpPr>
        <p:spPr>
          <a:xfrm rot="19006578">
            <a:off x="1500278"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59" name="Arrow: Down 58">
            <a:extLst>
              <a:ext uri="{FF2B5EF4-FFF2-40B4-BE49-F238E27FC236}">
                <a16:creationId xmlns:a16="http://schemas.microsoft.com/office/drawing/2014/main" id="{459C4694-AE38-4C79-A1A8-553522E3CEF8}"/>
              </a:ext>
            </a:extLst>
          </p:cNvPr>
          <p:cNvSpPr/>
          <p:nvPr/>
        </p:nvSpPr>
        <p:spPr>
          <a:xfrm rot="18960130">
            <a:off x="230333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0" name="Arrow: Down 59">
            <a:extLst>
              <a:ext uri="{FF2B5EF4-FFF2-40B4-BE49-F238E27FC236}">
                <a16:creationId xmlns:a16="http://schemas.microsoft.com/office/drawing/2014/main" id="{E8F3F6FF-050C-4B00-895B-F4A6C3B243F1}"/>
              </a:ext>
            </a:extLst>
          </p:cNvPr>
          <p:cNvSpPr/>
          <p:nvPr/>
        </p:nvSpPr>
        <p:spPr>
          <a:xfrm rot="19748572">
            <a:off x="3089223" y="346963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1" name="Arrow: Down 60">
            <a:extLst>
              <a:ext uri="{FF2B5EF4-FFF2-40B4-BE49-F238E27FC236}">
                <a16:creationId xmlns:a16="http://schemas.microsoft.com/office/drawing/2014/main" id="{483B7577-F082-477E-8266-D842A3DA2A47}"/>
              </a:ext>
            </a:extLst>
          </p:cNvPr>
          <p:cNvSpPr/>
          <p:nvPr/>
        </p:nvSpPr>
        <p:spPr>
          <a:xfrm rot="20021764">
            <a:off x="382325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2" name="Arrow: Down 61">
            <a:extLst>
              <a:ext uri="{FF2B5EF4-FFF2-40B4-BE49-F238E27FC236}">
                <a16:creationId xmlns:a16="http://schemas.microsoft.com/office/drawing/2014/main" id="{0F2FC022-C55B-4EB3-8C8E-BAEB585BDFAB}"/>
              </a:ext>
            </a:extLst>
          </p:cNvPr>
          <p:cNvSpPr/>
          <p:nvPr/>
        </p:nvSpPr>
        <p:spPr>
          <a:xfrm rot="20813128">
            <a:off x="4626306"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63" name="Picture 62" descr="A close up of a sign&#10;&#10;Description automatically generated">
            <a:extLst>
              <a:ext uri="{FF2B5EF4-FFF2-40B4-BE49-F238E27FC236}">
                <a16:creationId xmlns:a16="http://schemas.microsoft.com/office/drawing/2014/main" id="{D902C6F1-9270-425E-9075-196B8A3C7786}"/>
              </a:ext>
            </a:extLst>
          </p:cNvPr>
          <p:cNvPicPr>
            <a:picLocks noChangeAspect="1"/>
          </p:cNvPicPr>
          <p:nvPr/>
        </p:nvPicPr>
        <p:blipFill>
          <a:blip r:embed="rId3"/>
          <a:stretch>
            <a:fillRect/>
          </a:stretch>
        </p:blipFill>
        <p:spPr>
          <a:xfrm>
            <a:off x="4185422" y="4365353"/>
            <a:ext cx="3149644" cy="3149644"/>
          </a:xfrm>
          <a:prstGeom prst="rect">
            <a:avLst/>
          </a:prstGeom>
        </p:spPr>
      </p:pic>
      <p:sp>
        <p:nvSpPr>
          <p:cNvPr id="64" name="Arrow: Down 63">
            <a:extLst>
              <a:ext uri="{FF2B5EF4-FFF2-40B4-BE49-F238E27FC236}">
                <a16:creationId xmlns:a16="http://schemas.microsoft.com/office/drawing/2014/main" id="{655192CB-C6B8-4388-8837-9CDC055BDAE4}"/>
              </a:ext>
            </a:extLst>
          </p:cNvPr>
          <p:cNvSpPr/>
          <p:nvPr/>
        </p:nvSpPr>
        <p:spPr>
          <a:xfrm rot="3332751" flipH="1">
            <a:off x="10870114" y="345644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5" name="Arrow: Down 64">
            <a:extLst>
              <a:ext uri="{FF2B5EF4-FFF2-40B4-BE49-F238E27FC236}">
                <a16:creationId xmlns:a16="http://schemas.microsoft.com/office/drawing/2014/main" id="{BA1EF051-7DE7-4138-8716-84FD05E7D874}"/>
              </a:ext>
            </a:extLst>
          </p:cNvPr>
          <p:cNvSpPr/>
          <p:nvPr/>
        </p:nvSpPr>
        <p:spPr>
          <a:xfrm rot="3024107" flipH="1">
            <a:off x="10084223" y="345493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6" name="Arrow: Down 65">
            <a:extLst>
              <a:ext uri="{FF2B5EF4-FFF2-40B4-BE49-F238E27FC236}">
                <a16:creationId xmlns:a16="http://schemas.microsoft.com/office/drawing/2014/main" id="{9C094058-33AC-4B27-9E0A-3438166DC84E}"/>
              </a:ext>
            </a:extLst>
          </p:cNvPr>
          <p:cNvSpPr/>
          <p:nvPr/>
        </p:nvSpPr>
        <p:spPr>
          <a:xfrm rot="2593422" flipH="1">
            <a:off x="9350194"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7" name="Arrow: Down 66">
            <a:extLst>
              <a:ext uri="{FF2B5EF4-FFF2-40B4-BE49-F238E27FC236}">
                <a16:creationId xmlns:a16="http://schemas.microsoft.com/office/drawing/2014/main" id="{81807154-6026-4F1C-9C05-250A89F28EA2}"/>
              </a:ext>
            </a:extLst>
          </p:cNvPr>
          <p:cNvSpPr/>
          <p:nvPr/>
        </p:nvSpPr>
        <p:spPr>
          <a:xfrm rot="2639870" flipH="1">
            <a:off x="8547140"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8" name="Arrow: Down 67">
            <a:extLst>
              <a:ext uri="{FF2B5EF4-FFF2-40B4-BE49-F238E27FC236}">
                <a16:creationId xmlns:a16="http://schemas.microsoft.com/office/drawing/2014/main" id="{88D5F80A-A4CE-4E79-845D-21E10D22F692}"/>
              </a:ext>
            </a:extLst>
          </p:cNvPr>
          <p:cNvSpPr/>
          <p:nvPr/>
        </p:nvSpPr>
        <p:spPr>
          <a:xfrm rot="1851428" flipH="1">
            <a:off x="7761249" y="3458619"/>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69" name="Arrow: Down 68">
            <a:extLst>
              <a:ext uri="{FF2B5EF4-FFF2-40B4-BE49-F238E27FC236}">
                <a16:creationId xmlns:a16="http://schemas.microsoft.com/office/drawing/2014/main" id="{B8D92797-7E7E-45DB-8644-482BE585D767}"/>
              </a:ext>
            </a:extLst>
          </p:cNvPr>
          <p:cNvSpPr/>
          <p:nvPr/>
        </p:nvSpPr>
        <p:spPr>
          <a:xfrm rot="1578236" flipH="1">
            <a:off x="7027220"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0" name="Arrow: Down 69">
            <a:extLst>
              <a:ext uri="{FF2B5EF4-FFF2-40B4-BE49-F238E27FC236}">
                <a16:creationId xmlns:a16="http://schemas.microsoft.com/office/drawing/2014/main" id="{1FB1D695-5AAC-4F84-81CA-D236CFE2CFBE}"/>
              </a:ext>
            </a:extLst>
          </p:cNvPr>
          <p:cNvSpPr/>
          <p:nvPr/>
        </p:nvSpPr>
        <p:spPr>
          <a:xfrm rot="786872" flipH="1">
            <a:off x="6224166" y="346012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Tree>
    <p:extLst>
      <p:ext uri="{BB962C8B-B14F-4D97-AF65-F5344CB8AC3E}">
        <p14:creationId xmlns:p14="http://schemas.microsoft.com/office/powerpoint/2010/main" val="3866196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Issues of Scale</a:t>
            </a:r>
          </a:p>
        </p:txBody>
      </p:sp>
      <p:sp>
        <p:nvSpPr>
          <p:cNvPr id="3" name="Arrow: Down 2">
            <a:extLst>
              <a:ext uri="{FF2B5EF4-FFF2-40B4-BE49-F238E27FC236}">
                <a16:creationId xmlns:a16="http://schemas.microsoft.com/office/drawing/2014/main" id="{54FEAAA8-D24C-4EAD-AC8C-154E36C85ED7}"/>
              </a:ext>
            </a:extLst>
          </p:cNvPr>
          <p:cNvSpPr/>
          <p:nvPr/>
        </p:nvSpPr>
        <p:spPr>
          <a:xfrm>
            <a:off x="5421112"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4" name="Arrow: Down 23">
            <a:extLst>
              <a:ext uri="{FF2B5EF4-FFF2-40B4-BE49-F238E27FC236}">
                <a16:creationId xmlns:a16="http://schemas.microsoft.com/office/drawing/2014/main" id="{AF541582-D83A-427F-BC73-1FC10D28D3AF}"/>
              </a:ext>
            </a:extLst>
          </p:cNvPr>
          <p:cNvSpPr/>
          <p:nvPr/>
        </p:nvSpPr>
        <p:spPr>
          <a:xfrm>
            <a:off x="5421112" y="137662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5421112" y="13751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5421112" y="13787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5421112" y="1381815"/>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5421112" y="1380306"/>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5421112" y="1383988"/>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42" name="Arrow: Down 41">
            <a:extLst>
              <a:ext uri="{FF2B5EF4-FFF2-40B4-BE49-F238E27FC236}">
                <a16:creationId xmlns:a16="http://schemas.microsoft.com/office/drawing/2014/main" id="{6919B60D-D74D-4E48-86BD-F3F286DD9798}"/>
              </a:ext>
            </a:extLst>
          </p:cNvPr>
          <p:cNvSpPr/>
          <p:nvPr/>
        </p:nvSpPr>
        <p:spPr>
          <a:xfrm>
            <a:off x="5421112" y="1385497"/>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35" name="Picture 34" descr="A close up of a sign&#10;&#10;Description automatically generated">
            <a:extLst>
              <a:ext uri="{FF2B5EF4-FFF2-40B4-BE49-F238E27FC236}">
                <a16:creationId xmlns:a16="http://schemas.microsoft.com/office/drawing/2014/main" id="{888F7AD4-31A3-47C0-852F-2A9C2CA3DA7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3" name="Picture 42" descr="A close up of a sign&#10;&#10;Description automatically generated">
            <a:extLst>
              <a:ext uri="{FF2B5EF4-FFF2-40B4-BE49-F238E27FC236}">
                <a16:creationId xmlns:a16="http://schemas.microsoft.com/office/drawing/2014/main" id="{1A98520D-1597-4107-8C43-DD1D9657EEC5}"/>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4" name="Picture 43" descr="A close up of a sign&#10;&#10;Description automatically generated">
            <a:extLst>
              <a:ext uri="{FF2B5EF4-FFF2-40B4-BE49-F238E27FC236}">
                <a16:creationId xmlns:a16="http://schemas.microsoft.com/office/drawing/2014/main" id="{20F05CE2-472C-41D8-B6A1-7AD75014BE2A}"/>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5" name="Picture 44" descr="A close up of a sign&#10;&#10;Description automatically generated">
            <a:extLst>
              <a:ext uri="{FF2B5EF4-FFF2-40B4-BE49-F238E27FC236}">
                <a16:creationId xmlns:a16="http://schemas.microsoft.com/office/drawing/2014/main" id="{62FACFA1-A700-43B6-95CC-FD584F15E10D}"/>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6" name="Picture 45" descr="A close up of a sign&#10;&#10;Description automatically generated">
            <a:extLst>
              <a:ext uri="{FF2B5EF4-FFF2-40B4-BE49-F238E27FC236}">
                <a16:creationId xmlns:a16="http://schemas.microsoft.com/office/drawing/2014/main" id="{5BC94297-FFDD-462F-B3C8-46C066B393E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7" name="Picture 46" descr="A close up of a sign&#10;&#10;Description automatically generated">
            <a:extLst>
              <a:ext uri="{FF2B5EF4-FFF2-40B4-BE49-F238E27FC236}">
                <a16:creationId xmlns:a16="http://schemas.microsoft.com/office/drawing/2014/main" id="{B994F2B1-468D-4C44-9450-E9582778ADDA}"/>
              </a:ext>
            </a:extLst>
          </p:cNvPr>
          <p:cNvPicPr>
            <a:picLocks noChangeAspect="1"/>
          </p:cNvPicPr>
          <p:nvPr/>
        </p:nvPicPr>
        <p:blipFill>
          <a:blip r:embed="rId2"/>
          <a:stretch>
            <a:fillRect/>
          </a:stretch>
        </p:blipFill>
        <p:spPr>
          <a:xfrm>
            <a:off x="5113903" y="2260447"/>
            <a:ext cx="1292683" cy="1292683"/>
          </a:xfrm>
          <a:prstGeom prst="rect">
            <a:avLst/>
          </a:prstGeom>
        </p:spPr>
      </p:pic>
      <p:sp>
        <p:nvSpPr>
          <p:cNvPr id="48" name="Arrow: Down 47">
            <a:extLst>
              <a:ext uri="{FF2B5EF4-FFF2-40B4-BE49-F238E27FC236}">
                <a16:creationId xmlns:a16="http://schemas.microsoft.com/office/drawing/2014/main" id="{09FEC43E-B1E4-45D8-97CA-4B55F8AB0691}"/>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2" name="Arrow: Down 71">
            <a:extLst>
              <a:ext uri="{FF2B5EF4-FFF2-40B4-BE49-F238E27FC236}">
                <a16:creationId xmlns:a16="http://schemas.microsoft.com/office/drawing/2014/main" id="{E0001C8B-0077-443D-80AB-3E401B0A3EA2}"/>
              </a:ext>
            </a:extLst>
          </p:cNvPr>
          <p:cNvSpPr/>
          <p:nvPr/>
        </p:nvSpPr>
        <p:spPr>
          <a:xfrm>
            <a:off x="5421112" y="3463780"/>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3" name="Arrow: Down 72">
            <a:extLst>
              <a:ext uri="{FF2B5EF4-FFF2-40B4-BE49-F238E27FC236}">
                <a16:creationId xmlns:a16="http://schemas.microsoft.com/office/drawing/2014/main" id="{6BED7B3F-2716-4A19-AB71-9880C94EE8DD}"/>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4" name="Arrow: Down 73">
            <a:extLst>
              <a:ext uri="{FF2B5EF4-FFF2-40B4-BE49-F238E27FC236}">
                <a16:creationId xmlns:a16="http://schemas.microsoft.com/office/drawing/2014/main" id="{9E010EB1-ADB8-44A9-8F03-3DC168E47F3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5" name="Arrow: Down 74">
            <a:extLst>
              <a:ext uri="{FF2B5EF4-FFF2-40B4-BE49-F238E27FC236}">
                <a16:creationId xmlns:a16="http://schemas.microsoft.com/office/drawing/2014/main" id="{144D93CD-8F63-4C82-A8DC-84C93EB8CA85}"/>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6" name="Arrow: Down 75">
            <a:extLst>
              <a:ext uri="{FF2B5EF4-FFF2-40B4-BE49-F238E27FC236}">
                <a16:creationId xmlns:a16="http://schemas.microsoft.com/office/drawing/2014/main" id="{7FAAB0BB-CB8C-4991-B254-12EEF7C0EA23}"/>
              </a:ext>
            </a:extLst>
          </p:cNvPr>
          <p:cNvSpPr/>
          <p:nvPr/>
        </p:nvSpPr>
        <p:spPr>
          <a:xfrm>
            <a:off x="5421112" y="34659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7" name="Arrow: Down 76">
            <a:extLst>
              <a:ext uri="{FF2B5EF4-FFF2-40B4-BE49-F238E27FC236}">
                <a16:creationId xmlns:a16="http://schemas.microsoft.com/office/drawing/2014/main" id="{84CBE28E-7CAE-43DE-84A7-62FF6AC8F271}"/>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8" name="Arrow: Down 77">
            <a:extLst>
              <a:ext uri="{FF2B5EF4-FFF2-40B4-BE49-F238E27FC236}">
                <a16:creationId xmlns:a16="http://schemas.microsoft.com/office/drawing/2014/main" id="{C284BFC9-0E43-4C51-B377-465C411A29DA}"/>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9" name="Arrow: Down 78">
            <a:extLst>
              <a:ext uri="{FF2B5EF4-FFF2-40B4-BE49-F238E27FC236}">
                <a16:creationId xmlns:a16="http://schemas.microsoft.com/office/drawing/2014/main" id="{6AEE5DF6-543E-4E65-9202-59695ACE4E69}"/>
              </a:ext>
            </a:extLst>
          </p:cNvPr>
          <p:cNvSpPr/>
          <p:nvPr/>
        </p:nvSpPr>
        <p:spPr>
          <a:xfrm>
            <a:off x="5421112" y="34689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0" name="Arrow: Down 79">
            <a:extLst>
              <a:ext uri="{FF2B5EF4-FFF2-40B4-BE49-F238E27FC236}">
                <a16:creationId xmlns:a16="http://schemas.microsoft.com/office/drawing/2014/main" id="{09E977D2-5ED3-40A0-B05E-2EE09758785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1" name="Arrow: Down 80">
            <a:extLst>
              <a:ext uri="{FF2B5EF4-FFF2-40B4-BE49-F238E27FC236}">
                <a16:creationId xmlns:a16="http://schemas.microsoft.com/office/drawing/2014/main" id="{B0DC62F5-C605-449C-9AA7-1C7D9CE3639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2" name="Arrow: Down 81">
            <a:extLst>
              <a:ext uri="{FF2B5EF4-FFF2-40B4-BE49-F238E27FC236}">
                <a16:creationId xmlns:a16="http://schemas.microsoft.com/office/drawing/2014/main" id="{B4612AB3-3770-4215-9D85-F0F5DCA4D02C}"/>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3" name="Arrow: Down 82">
            <a:extLst>
              <a:ext uri="{FF2B5EF4-FFF2-40B4-BE49-F238E27FC236}">
                <a16:creationId xmlns:a16="http://schemas.microsoft.com/office/drawing/2014/main" id="{BC934D7D-6B5C-4B01-BE89-0E3EAAE07E7A}"/>
              </a:ext>
            </a:extLst>
          </p:cNvPr>
          <p:cNvSpPr/>
          <p:nvPr/>
        </p:nvSpPr>
        <p:spPr>
          <a:xfrm>
            <a:off x="542111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4" name="Arrow: Down 83">
            <a:extLst>
              <a:ext uri="{FF2B5EF4-FFF2-40B4-BE49-F238E27FC236}">
                <a16:creationId xmlns:a16="http://schemas.microsoft.com/office/drawing/2014/main" id="{5C3BFEA1-1283-4A3B-9EEE-A96463F4137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5" name="Arrow: Down 84">
            <a:extLst>
              <a:ext uri="{FF2B5EF4-FFF2-40B4-BE49-F238E27FC236}">
                <a16:creationId xmlns:a16="http://schemas.microsoft.com/office/drawing/2014/main" id="{F3567055-C8AE-4E26-AFC0-51DB902E5482}"/>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49" name="Picture 48" descr="A close up of a sign&#10;&#10;Description automatically generated">
            <a:extLst>
              <a:ext uri="{FF2B5EF4-FFF2-40B4-BE49-F238E27FC236}">
                <a16:creationId xmlns:a16="http://schemas.microsoft.com/office/drawing/2014/main" id="{8D84E184-8798-4B28-8818-84F170C87A06}"/>
              </a:ext>
            </a:extLst>
          </p:cNvPr>
          <p:cNvPicPr>
            <a:picLocks noChangeAspect="1"/>
          </p:cNvPicPr>
          <p:nvPr/>
        </p:nvPicPr>
        <p:blipFill>
          <a:blip r:embed="rId3"/>
          <a:stretch>
            <a:fillRect/>
          </a:stretch>
        </p:blipFill>
        <p:spPr>
          <a:xfrm>
            <a:off x="4185422" y="4365353"/>
            <a:ext cx="3149644" cy="3149644"/>
          </a:xfrm>
          <a:prstGeom prst="rect">
            <a:avLst/>
          </a:prstGeom>
        </p:spPr>
      </p:pic>
    </p:spTree>
    <p:extLst>
      <p:ext uri="{BB962C8B-B14F-4D97-AF65-F5344CB8AC3E}">
        <p14:creationId xmlns:p14="http://schemas.microsoft.com/office/powerpoint/2010/main" val="3956996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row: Down 41">
            <a:extLst>
              <a:ext uri="{FF2B5EF4-FFF2-40B4-BE49-F238E27FC236}">
                <a16:creationId xmlns:a16="http://schemas.microsoft.com/office/drawing/2014/main" id="{6919B60D-D74D-4E48-86BD-F3F286DD9798}"/>
              </a:ext>
            </a:extLst>
          </p:cNvPr>
          <p:cNvSpPr/>
          <p:nvPr/>
        </p:nvSpPr>
        <p:spPr>
          <a:xfrm>
            <a:off x="5421112" y="1385497"/>
            <a:ext cx="678263" cy="898863"/>
          </a:xfrm>
          <a:prstGeom prst="downArrow">
            <a:avLst/>
          </a:prstGeom>
          <a:solidFill>
            <a:schemeClr val="bg1"/>
          </a:solidFill>
          <a:ln w="38100">
            <a:noFill/>
            <a:prstDash val="sysDash"/>
          </a:ln>
        </p:spPr>
        <p:txBody>
          <a:bodyPr lIns="0" tIns="0" rIns="0" bIns="0" rtlCol="0" anchor="ctr">
            <a:spAutoFit/>
          </a:bodyPr>
          <a:lstStyle/>
          <a:p>
            <a:pPr algn="l"/>
            <a:endParaRPr lang="en-AU" sz="2400" dirty="0">
              <a:solidFill>
                <a:schemeClr val="accent1"/>
              </a:solidFill>
            </a:endParaRPr>
          </a:p>
        </p:txBody>
      </p:sp>
      <p:sp>
        <p:nvSpPr>
          <p:cNvPr id="18" name="Title 17"/>
          <p:cNvSpPr>
            <a:spLocks noGrp="1"/>
          </p:cNvSpPr>
          <p:nvPr>
            <p:ph type="title"/>
          </p:nvPr>
        </p:nvSpPr>
        <p:spPr/>
        <p:txBody>
          <a:bodyPr/>
          <a:lstStyle/>
          <a:p>
            <a:r>
              <a:rPr lang="en-US" dirty="0"/>
              <a:t>Issues of Scale</a:t>
            </a:r>
          </a:p>
        </p:txBody>
      </p:sp>
      <p:sp>
        <p:nvSpPr>
          <p:cNvPr id="3" name="Arrow: Down 2">
            <a:extLst>
              <a:ext uri="{FF2B5EF4-FFF2-40B4-BE49-F238E27FC236}">
                <a16:creationId xmlns:a16="http://schemas.microsoft.com/office/drawing/2014/main" id="{54FEAAA8-D24C-4EAD-AC8C-154E36C85ED7}"/>
              </a:ext>
            </a:extLst>
          </p:cNvPr>
          <p:cNvSpPr/>
          <p:nvPr/>
        </p:nvSpPr>
        <p:spPr>
          <a:xfrm>
            <a:off x="5421112" y="1376624"/>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24" name="Arrow: Down 23">
            <a:extLst>
              <a:ext uri="{FF2B5EF4-FFF2-40B4-BE49-F238E27FC236}">
                <a16:creationId xmlns:a16="http://schemas.microsoft.com/office/drawing/2014/main" id="{AF541582-D83A-427F-BC73-1FC10D28D3AF}"/>
              </a:ext>
            </a:extLst>
          </p:cNvPr>
          <p:cNvSpPr/>
          <p:nvPr/>
        </p:nvSpPr>
        <p:spPr>
          <a:xfrm>
            <a:off x="5421112" y="1376624"/>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29" name="Arrow: Down 28">
            <a:extLst>
              <a:ext uri="{FF2B5EF4-FFF2-40B4-BE49-F238E27FC236}">
                <a16:creationId xmlns:a16="http://schemas.microsoft.com/office/drawing/2014/main" id="{8A742876-8B01-470F-950F-3C3B9E35278B}"/>
              </a:ext>
            </a:extLst>
          </p:cNvPr>
          <p:cNvSpPr/>
          <p:nvPr/>
        </p:nvSpPr>
        <p:spPr>
          <a:xfrm>
            <a:off x="5421112" y="1375115"/>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0" name="Arrow: Down 29">
            <a:extLst>
              <a:ext uri="{FF2B5EF4-FFF2-40B4-BE49-F238E27FC236}">
                <a16:creationId xmlns:a16="http://schemas.microsoft.com/office/drawing/2014/main" id="{B0EB2C29-8108-4A5D-A266-0B65079DC2D2}"/>
              </a:ext>
            </a:extLst>
          </p:cNvPr>
          <p:cNvSpPr/>
          <p:nvPr/>
        </p:nvSpPr>
        <p:spPr>
          <a:xfrm>
            <a:off x="5421112" y="1380306"/>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1" name="Arrow: Down 30">
            <a:extLst>
              <a:ext uri="{FF2B5EF4-FFF2-40B4-BE49-F238E27FC236}">
                <a16:creationId xmlns:a16="http://schemas.microsoft.com/office/drawing/2014/main" id="{9E3D2650-DCE7-41C7-9786-45953BF1C0BD}"/>
              </a:ext>
            </a:extLst>
          </p:cNvPr>
          <p:cNvSpPr/>
          <p:nvPr/>
        </p:nvSpPr>
        <p:spPr>
          <a:xfrm>
            <a:off x="5421112" y="1380306"/>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2" name="Arrow: Down 31">
            <a:extLst>
              <a:ext uri="{FF2B5EF4-FFF2-40B4-BE49-F238E27FC236}">
                <a16:creationId xmlns:a16="http://schemas.microsoft.com/office/drawing/2014/main" id="{C72944E4-8223-4BC9-ADB4-8043D7010A41}"/>
              </a:ext>
            </a:extLst>
          </p:cNvPr>
          <p:cNvSpPr/>
          <p:nvPr/>
        </p:nvSpPr>
        <p:spPr>
          <a:xfrm>
            <a:off x="5421112" y="1378797"/>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3" name="Arrow: Down 32">
            <a:extLst>
              <a:ext uri="{FF2B5EF4-FFF2-40B4-BE49-F238E27FC236}">
                <a16:creationId xmlns:a16="http://schemas.microsoft.com/office/drawing/2014/main" id="{C805A21F-FB9F-4255-9619-8D51644417F6}"/>
              </a:ext>
            </a:extLst>
          </p:cNvPr>
          <p:cNvSpPr/>
          <p:nvPr/>
        </p:nvSpPr>
        <p:spPr>
          <a:xfrm>
            <a:off x="5421112" y="1380306"/>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4" name="Arrow: Down 33">
            <a:extLst>
              <a:ext uri="{FF2B5EF4-FFF2-40B4-BE49-F238E27FC236}">
                <a16:creationId xmlns:a16="http://schemas.microsoft.com/office/drawing/2014/main" id="{C1CD6633-A70E-4529-BCED-608273BD679B}"/>
              </a:ext>
            </a:extLst>
          </p:cNvPr>
          <p:cNvSpPr/>
          <p:nvPr/>
        </p:nvSpPr>
        <p:spPr>
          <a:xfrm>
            <a:off x="5421112" y="1380306"/>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6" name="Arrow: Down 35">
            <a:extLst>
              <a:ext uri="{FF2B5EF4-FFF2-40B4-BE49-F238E27FC236}">
                <a16:creationId xmlns:a16="http://schemas.microsoft.com/office/drawing/2014/main" id="{9C6AC14E-6A9E-415A-B987-3EE09A3F1F1E}"/>
              </a:ext>
            </a:extLst>
          </p:cNvPr>
          <p:cNvSpPr/>
          <p:nvPr/>
        </p:nvSpPr>
        <p:spPr>
          <a:xfrm>
            <a:off x="5421112" y="1381815"/>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7" name="Arrow: Down 36">
            <a:extLst>
              <a:ext uri="{FF2B5EF4-FFF2-40B4-BE49-F238E27FC236}">
                <a16:creationId xmlns:a16="http://schemas.microsoft.com/office/drawing/2014/main" id="{033A8503-54B9-4A47-A7BF-7BC95FDA94A4}"/>
              </a:ext>
            </a:extLst>
          </p:cNvPr>
          <p:cNvSpPr/>
          <p:nvPr/>
        </p:nvSpPr>
        <p:spPr>
          <a:xfrm>
            <a:off x="5421112" y="1380306"/>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8" name="Arrow: Down 37">
            <a:extLst>
              <a:ext uri="{FF2B5EF4-FFF2-40B4-BE49-F238E27FC236}">
                <a16:creationId xmlns:a16="http://schemas.microsoft.com/office/drawing/2014/main" id="{BF6E23D6-B092-43FE-B5E0-361BA1AA00E1}"/>
              </a:ext>
            </a:extLst>
          </p:cNvPr>
          <p:cNvSpPr/>
          <p:nvPr/>
        </p:nvSpPr>
        <p:spPr>
          <a:xfrm>
            <a:off x="5421112" y="1385497"/>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39" name="Arrow: Down 38">
            <a:extLst>
              <a:ext uri="{FF2B5EF4-FFF2-40B4-BE49-F238E27FC236}">
                <a16:creationId xmlns:a16="http://schemas.microsoft.com/office/drawing/2014/main" id="{E795436A-8FA0-4856-B35E-F282E5D52D24}"/>
              </a:ext>
            </a:extLst>
          </p:cNvPr>
          <p:cNvSpPr/>
          <p:nvPr/>
        </p:nvSpPr>
        <p:spPr>
          <a:xfrm>
            <a:off x="5421112" y="1385497"/>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40" name="Arrow: Down 39">
            <a:extLst>
              <a:ext uri="{FF2B5EF4-FFF2-40B4-BE49-F238E27FC236}">
                <a16:creationId xmlns:a16="http://schemas.microsoft.com/office/drawing/2014/main" id="{3233AB6A-86E8-4085-AF9E-7F8305C2EE48}"/>
              </a:ext>
            </a:extLst>
          </p:cNvPr>
          <p:cNvSpPr/>
          <p:nvPr/>
        </p:nvSpPr>
        <p:spPr>
          <a:xfrm>
            <a:off x="5421112" y="1383988"/>
            <a:ext cx="678263" cy="898863"/>
          </a:xfrm>
          <a:prstGeom prst="downArrow">
            <a:avLst/>
          </a:prstGeom>
          <a:solidFill>
            <a:schemeClr val="bg1"/>
          </a:solidFill>
        </p:spPr>
        <p:txBody>
          <a:bodyPr lIns="0" tIns="0" rIns="0" bIns="0" rtlCol="0" anchor="ctr">
            <a:spAutoFit/>
          </a:bodyPr>
          <a:lstStyle/>
          <a:p>
            <a:pPr algn="l"/>
            <a:endParaRPr lang="en-AU" sz="2400" dirty="0">
              <a:solidFill>
                <a:schemeClr val="accent1"/>
              </a:solidFill>
            </a:endParaRPr>
          </a:p>
        </p:txBody>
      </p:sp>
      <p:sp>
        <p:nvSpPr>
          <p:cNvPr id="41" name="Arrow: Down 40">
            <a:extLst>
              <a:ext uri="{FF2B5EF4-FFF2-40B4-BE49-F238E27FC236}">
                <a16:creationId xmlns:a16="http://schemas.microsoft.com/office/drawing/2014/main" id="{8FE7B149-FC75-48AD-976E-C8F91AC175CD}"/>
              </a:ext>
            </a:extLst>
          </p:cNvPr>
          <p:cNvSpPr/>
          <p:nvPr/>
        </p:nvSpPr>
        <p:spPr>
          <a:xfrm>
            <a:off x="5421112" y="1385497"/>
            <a:ext cx="678263" cy="898863"/>
          </a:xfrm>
          <a:prstGeom prst="downArrow">
            <a:avLst/>
          </a:prstGeom>
          <a:solidFill>
            <a:schemeClr val="bg1"/>
          </a:solidFill>
          <a:ln w="38100">
            <a:solidFill>
              <a:schemeClr val="accent2"/>
            </a:solidFill>
            <a:prstDash val="sysDash"/>
          </a:ln>
        </p:spPr>
        <p:txBody>
          <a:bodyPr lIns="0" tIns="0" rIns="0" bIns="0" rtlCol="0" anchor="ctr">
            <a:spAutoFit/>
          </a:bodyPr>
          <a:lstStyle/>
          <a:p>
            <a:pPr algn="l"/>
            <a:endParaRPr lang="en-AU" sz="2400" dirty="0">
              <a:solidFill>
                <a:schemeClr val="accent1"/>
              </a:solidFill>
            </a:endParaRPr>
          </a:p>
        </p:txBody>
      </p:sp>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35" name="Picture 34" descr="A close up of a sign&#10;&#10;Description automatically generated">
            <a:extLst>
              <a:ext uri="{FF2B5EF4-FFF2-40B4-BE49-F238E27FC236}">
                <a16:creationId xmlns:a16="http://schemas.microsoft.com/office/drawing/2014/main" id="{888F7AD4-31A3-47C0-852F-2A9C2CA3DA7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3" name="Picture 42" descr="A close up of a sign&#10;&#10;Description automatically generated">
            <a:extLst>
              <a:ext uri="{FF2B5EF4-FFF2-40B4-BE49-F238E27FC236}">
                <a16:creationId xmlns:a16="http://schemas.microsoft.com/office/drawing/2014/main" id="{1A98520D-1597-4107-8C43-DD1D9657EEC5}"/>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4" name="Picture 43" descr="A close up of a sign&#10;&#10;Description automatically generated">
            <a:extLst>
              <a:ext uri="{FF2B5EF4-FFF2-40B4-BE49-F238E27FC236}">
                <a16:creationId xmlns:a16="http://schemas.microsoft.com/office/drawing/2014/main" id="{20F05CE2-472C-41D8-B6A1-7AD75014BE2A}"/>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5" name="Picture 44" descr="A close up of a sign&#10;&#10;Description automatically generated">
            <a:extLst>
              <a:ext uri="{FF2B5EF4-FFF2-40B4-BE49-F238E27FC236}">
                <a16:creationId xmlns:a16="http://schemas.microsoft.com/office/drawing/2014/main" id="{62FACFA1-A700-43B6-95CC-FD584F15E10D}"/>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6" name="Picture 45" descr="A close up of a sign&#10;&#10;Description automatically generated">
            <a:extLst>
              <a:ext uri="{FF2B5EF4-FFF2-40B4-BE49-F238E27FC236}">
                <a16:creationId xmlns:a16="http://schemas.microsoft.com/office/drawing/2014/main" id="{5BC94297-FFDD-462F-B3C8-46C066B393E2}"/>
              </a:ext>
            </a:extLst>
          </p:cNvPr>
          <p:cNvPicPr>
            <a:picLocks noChangeAspect="1"/>
          </p:cNvPicPr>
          <p:nvPr/>
        </p:nvPicPr>
        <p:blipFill>
          <a:blip r:embed="rId2"/>
          <a:stretch>
            <a:fillRect/>
          </a:stretch>
        </p:blipFill>
        <p:spPr>
          <a:xfrm>
            <a:off x="5113902" y="2260447"/>
            <a:ext cx="1292683" cy="1292683"/>
          </a:xfrm>
          <a:prstGeom prst="rect">
            <a:avLst/>
          </a:prstGeom>
        </p:spPr>
      </p:pic>
      <p:pic>
        <p:nvPicPr>
          <p:cNvPr id="47" name="Picture 46" descr="A close up of a sign&#10;&#10;Description automatically generated">
            <a:extLst>
              <a:ext uri="{FF2B5EF4-FFF2-40B4-BE49-F238E27FC236}">
                <a16:creationId xmlns:a16="http://schemas.microsoft.com/office/drawing/2014/main" id="{B994F2B1-468D-4C44-9450-E9582778ADDA}"/>
              </a:ext>
            </a:extLst>
          </p:cNvPr>
          <p:cNvPicPr>
            <a:picLocks noChangeAspect="1"/>
          </p:cNvPicPr>
          <p:nvPr/>
        </p:nvPicPr>
        <p:blipFill>
          <a:blip r:embed="rId2"/>
          <a:stretch>
            <a:fillRect/>
          </a:stretch>
        </p:blipFill>
        <p:spPr>
          <a:xfrm>
            <a:off x="5113903" y="2260447"/>
            <a:ext cx="1292683" cy="1292683"/>
          </a:xfrm>
          <a:prstGeom prst="rect">
            <a:avLst/>
          </a:prstGeom>
        </p:spPr>
      </p:pic>
      <p:sp>
        <p:nvSpPr>
          <p:cNvPr id="48" name="Arrow: Down 47">
            <a:extLst>
              <a:ext uri="{FF2B5EF4-FFF2-40B4-BE49-F238E27FC236}">
                <a16:creationId xmlns:a16="http://schemas.microsoft.com/office/drawing/2014/main" id="{09FEC43E-B1E4-45D8-97CA-4B55F8AB0691}"/>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2" name="Arrow: Down 71">
            <a:extLst>
              <a:ext uri="{FF2B5EF4-FFF2-40B4-BE49-F238E27FC236}">
                <a16:creationId xmlns:a16="http://schemas.microsoft.com/office/drawing/2014/main" id="{E0001C8B-0077-443D-80AB-3E401B0A3EA2}"/>
              </a:ext>
            </a:extLst>
          </p:cNvPr>
          <p:cNvSpPr/>
          <p:nvPr/>
        </p:nvSpPr>
        <p:spPr>
          <a:xfrm>
            <a:off x="5421112" y="3463780"/>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3" name="Arrow: Down 72">
            <a:extLst>
              <a:ext uri="{FF2B5EF4-FFF2-40B4-BE49-F238E27FC236}">
                <a16:creationId xmlns:a16="http://schemas.microsoft.com/office/drawing/2014/main" id="{6BED7B3F-2716-4A19-AB71-9880C94EE8DD}"/>
              </a:ext>
            </a:extLst>
          </p:cNvPr>
          <p:cNvSpPr/>
          <p:nvPr/>
        </p:nvSpPr>
        <p:spPr>
          <a:xfrm>
            <a:off x="5421112" y="34622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4" name="Arrow: Down 73">
            <a:extLst>
              <a:ext uri="{FF2B5EF4-FFF2-40B4-BE49-F238E27FC236}">
                <a16:creationId xmlns:a16="http://schemas.microsoft.com/office/drawing/2014/main" id="{9E010EB1-ADB8-44A9-8F03-3DC168E47F3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5" name="Arrow: Down 74">
            <a:extLst>
              <a:ext uri="{FF2B5EF4-FFF2-40B4-BE49-F238E27FC236}">
                <a16:creationId xmlns:a16="http://schemas.microsoft.com/office/drawing/2014/main" id="{144D93CD-8F63-4C82-A8DC-84C93EB8CA85}"/>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6" name="Arrow: Down 75">
            <a:extLst>
              <a:ext uri="{FF2B5EF4-FFF2-40B4-BE49-F238E27FC236}">
                <a16:creationId xmlns:a16="http://schemas.microsoft.com/office/drawing/2014/main" id="{7FAAB0BB-CB8C-4991-B254-12EEF7C0EA23}"/>
              </a:ext>
            </a:extLst>
          </p:cNvPr>
          <p:cNvSpPr/>
          <p:nvPr/>
        </p:nvSpPr>
        <p:spPr>
          <a:xfrm>
            <a:off x="5421112" y="34659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7" name="Arrow: Down 76">
            <a:extLst>
              <a:ext uri="{FF2B5EF4-FFF2-40B4-BE49-F238E27FC236}">
                <a16:creationId xmlns:a16="http://schemas.microsoft.com/office/drawing/2014/main" id="{84CBE28E-7CAE-43DE-84A7-62FF6AC8F271}"/>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8" name="Arrow: Down 77">
            <a:extLst>
              <a:ext uri="{FF2B5EF4-FFF2-40B4-BE49-F238E27FC236}">
                <a16:creationId xmlns:a16="http://schemas.microsoft.com/office/drawing/2014/main" id="{C284BFC9-0E43-4C51-B377-465C411A29DA}"/>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79" name="Arrow: Down 78">
            <a:extLst>
              <a:ext uri="{FF2B5EF4-FFF2-40B4-BE49-F238E27FC236}">
                <a16:creationId xmlns:a16="http://schemas.microsoft.com/office/drawing/2014/main" id="{6AEE5DF6-543E-4E65-9202-59695ACE4E69}"/>
              </a:ext>
            </a:extLst>
          </p:cNvPr>
          <p:cNvSpPr/>
          <p:nvPr/>
        </p:nvSpPr>
        <p:spPr>
          <a:xfrm>
            <a:off x="5421112" y="3468971"/>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0" name="Arrow: Down 79">
            <a:extLst>
              <a:ext uri="{FF2B5EF4-FFF2-40B4-BE49-F238E27FC236}">
                <a16:creationId xmlns:a16="http://schemas.microsoft.com/office/drawing/2014/main" id="{09E977D2-5ED3-40A0-B05E-2EE097587856}"/>
              </a:ext>
            </a:extLst>
          </p:cNvPr>
          <p:cNvSpPr/>
          <p:nvPr/>
        </p:nvSpPr>
        <p:spPr>
          <a:xfrm>
            <a:off x="5421112" y="3467462"/>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1" name="Arrow: Down 80">
            <a:extLst>
              <a:ext uri="{FF2B5EF4-FFF2-40B4-BE49-F238E27FC236}">
                <a16:creationId xmlns:a16="http://schemas.microsoft.com/office/drawing/2014/main" id="{B0DC62F5-C605-449C-9AA7-1C7D9CE3639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2" name="Arrow: Down 81">
            <a:extLst>
              <a:ext uri="{FF2B5EF4-FFF2-40B4-BE49-F238E27FC236}">
                <a16:creationId xmlns:a16="http://schemas.microsoft.com/office/drawing/2014/main" id="{B4612AB3-3770-4215-9D85-F0F5DCA4D02C}"/>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3" name="Arrow: Down 82">
            <a:extLst>
              <a:ext uri="{FF2B5EF4-FFF2-40B4-BE49-F238E27FC236}">
                <a16:creationId xmlns:a16="http://schemas.microsoft.com/office/drawing/2014/main" id="{BC934D7D-6B5C-4B01-BE89-0E3EAAE07E7A}"/>
              </a:ext>
            </a:extLst>
          </p:cNvPr>
          <p:cNvSpPr/>
          <p:nvPr/>
        </p:nvSpPr>
        <p:spPr>
          <a:xfrm>
            <a:off x="5421112" y="3471144"/>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4" name="Arrow: Down 83">
            <a:extLst>
              <a:ext uri="{FF2B5EF4-FFF2-40B4-BE49-F238E27FC236}">
                <a16:creationId xmlns:a16="http://schemas.microsoft.com/office/drawing/2014/main" id="{5C3BFEA1-1283-4A3B-9EEE-A96463F4137B}"/>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85" name="Arrow: Down 84">
            <a:extLst>
              <a:ext uri="{FF2B5EF4-FFF2-40B4-BE49-F238E27FC236}">
                <a16:creationId xmlns:a16="http://schemas.microsoft.com/office/drawing/2014/main" id="{F3567055-C8AE-4E26-AFC0-51DB902E5482}"/>
              </a:ext>
            </a:extLst>
          </p:cNvPr>
          <p:cNvSpPr/>
          <p:nvPr/>
        </p:nvSpPr>
        <p:spPr>
          <a:xfrm>
            <a:off x="5421112" y="3472653"/>
            <a:ext cx="678263" cy="898863"/>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49" name="Picture 48" descr="A close up of a sign&#10;&#10;Description automatically generated">
            <a:extLst>
              <a:ext uri="{FF2B5EF4-FFF2-40B4-BE49-F238E27FC236}">
                <a16:creationId xmlns:a16="http://schemas.microsoft.com/office/drawing/2014/main" id="{8D84E184-8798-4B28-8818-84F170C87A06}"/>
              </a:ext>
            </a:extLst>
          </p:cNvPr>
          <p:cNvPicPr>
            <a:picLocks noChangeAspect="1"/>
          </p:cNvPicPr>
          <p:nvPr/>
        </p:nvPicPr>
        <p:blipFill>
          <a:blip r:embed="rId3"/>
          <a:stretch>
            <a:fillRect/>
          </a:stretch>
        </p:blipFill>
        <p:spPr>
          <a:xfrm>
            <a:off x="4185422" y="4365353"/>
            <a:ext cx="3149644" cy="3149644"/>
          </a:xfrm>
          <a:prstGeom prst="rect">
            <a:avLst/>
          </a:prstGeom>
        </p:spPr>
      </p:pic>
    </p:spTree>
    <p:extLst>
      <p:ext uri="{BB962C8B-B14F-4D97-AF65-F5344CB8AC3E}">
        <p14:creationId xmlns:p14="http://schemas.microsoft.com/office/powerpoint/2010/main" val="509996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6" y="470473"/>
            <a:ext cx="7246870" cy="4714318"/>
          </a:xfrm>
        </p:spPr>
        <p:txBody>
          <a:bodyPr/>
          <a:lstStyle/>
          <a:p>
            <a:r>
              <a:rPr lang="en-US" sz="5400" dirty="0"/>
              <a:t>Demo:</a:t>
            </a:r>
          </a:p>
        </p:txBody>
      </p:sp>
      <p:sp>
        <p:nvSpPr>
          <p:cNvPr id="3" name="TextBox 2">
            <a:extLst>
              <a:ext uri="{FF2B5EF4-FFF2-40B4-BE49-F238E27FC236}">
                <a16:creationId xmlns:a16="http://schemas.microsoft.com/office/drawing/2014/main" id="{981D1000-CB24-4CEA-88E2-EE2E252182E3}"/>
              </a:ext>
            </a:extLst>
          </p:cNvPr>
          <p:cNvSpPr txBox="1"/>
          <p:nvPr/>
        </p:nvSpPr>
        <p:spPr>
          <a:xfrm>
            <a:off x="6218877" y="3250664"/>
            <a:ext cx="4989121" cy="707886"/>
          </a:xfrm>
          <a:prstGeom prst="rect">
            <a:avLst/>
          </a:prstGeom>
          <a:noFill/>
        </p:spPr>
        <p:txBody>
          <a:bodyPr wrap="square" rtlCol="0">
            <a:spAutoFit/>
          </a:bodyPr>
          <a:lstStyle/>
          <a:p>
            <a:r>
              <a:rPr lang="en-AU" sz="4000" dirty="0"/>
              <a:t>Inserts for All</a:t>
            </a:r>
          </a:p>
        </p:txBody>
      </p:sp>
    </p:spTree>
    <p:extLst>
      <p:ext uri="{BB962C8B-B14F-4D97-AF65-F5344CB8AC3E}">
        <p14:creationId xmlns:p14="http://schemas.microsoft.com/office/powerpoint/2010/main" val="3162421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Scale Up</a:t>
            </a:r>
          </a:p>
        </p:txBody>
      </p:sp>
      <p:grpSp>
        <p:nvGrpSpPr>
          <p:cNvPr id="4" name="Group 3">
            <a:extLst>
              <a:ext uri="{FF2B5EF4-FFF2-40B4-BE49-F238E27FC236}">
                <a16:creationId xmlns:a16="http://schemas.microsoft.com/office/drawing/2014/main" id="{C9D39CF0-DFA7-448C-BED8-957755CEEE0F}"/>
              </a:ext>
            </a:extLst>
          </p:cNvPr>
          <p:cNvGrpSpPr/>
          <p:nvPr/>
        </p:nvGrpSpPr>
        <p:grpSpPr>
          <a:xfrm>
            <a:off x="2359435" y="1572964"/>
            <a:ext cx="6801619" cy="3149644"/>
            <a:chOff x="2512971" y="1572964"/>
            <a:chExt cx="6801619" cy="3149644"/>
          </a:xfrm>
        </p:grpSpPr>
        <p:pic>
          <p:nvPicPr>
            <p:cNvPr id="6" name="Picture 5" descr="A close up of a sign&#10;&#10;Description automatically generated">
              <a:extLst>
                <a:ext uri="{FF2B5EF4-FFF2-40B4-BE49-F238E27FC236}">
                  <a16:creationId xmlns:a16="http://schemas.microsoft.com/office/drawing/2014/main" id="{C8F7ABC3-326A-4F74-A7F2-951B02DDE718}"/>
                </a:ext>
              </a:extLst>
            </p:cNvPr>
            <p:cNvPicPr>
              <a:picLocks noChangeAspect="1"/>
            </p:cNvPicPr>
            <p:nvPr/>
          </p:nvPicPr>
          <p:blipFill>
            <a:blip r:embed="rId2"/>
            <a:stretch>
              <a:fillRect/>
            </a:stretch>
          </p:blipFill>
          <p:spPr>
            <a:xfrm>
              <a:off x="2512971" y="2632866"/>
              <a:ext cx="1029841" cy="1029841"/>
            </a:xfrm>
            <a:prstGeom prst="rect">
              <a:avLst/>
            </a:prstGeom>
          </p:spPr>
        </p:pic>
        <p:pic>
          <p:nvPicPr>
            <p:cNvPr id="7" name="Picture 6" descr="A close up of a sign&#10;&#10;Description automatically generated">
              <a:extLst>
                <a:ext uri="{FF2B5EF4-FFF2-40B4-BE49-F238E27FC236}">
                  <a16:creationId xmlns:a16="http://schemas.microsoft.com/office/drawing/2014/main" id="{4E100822-E1B5-4015-9B95-105D120A6D71}"/>
                </a:ext>
              </a:extLst>
            </p:cNvPr>
            <p:cNvPicPr>
              <a:picLocks noChangeAspect="1"/>
            </p:cNvPicPr>
            <p:nvPr/>
          </p:nvPicPr>
          <p:blipFill>
            <a:blip r:embed="rId2"/>
            <a:stretch>
              <a:fillRect/>
            </a:stretch>
          </p:blipFill>
          <p:spPr>
            <a:xfrm>
              <a:off x="6164946" y="1572964"/>
              <a:ext cx="3149644" cy="3149644"/>
            </a:xfrm>
            <a:prstGeom prst="rect">
              <a:avLst/>
            </a:prstGeom>
          </p:spPr>
        </p:pic>
        <p:sp>
          <p:nvSpPr>
            <p:cNvPr id="8" name="Arrow: Down 7">
              <a:extLst>
                <a:ext uri="{FF2B5EF4-FFF2-40B4-BE49-F238E27FC236}">
                  <a16:creationId xmlns:a16="http://schemas.microsoft.com/office/drawing/2014/main" id="{03CB111A-83C6-4235-ABF2-01406EEB7CA8}"/>
                </a:ext>
              </a:extLst>
            </p:cNvPr>
            <p:cNvSpPr/>
            <p:nvPr/>
          </p:nvSpPr>
          <p:spPr>
            <a:xfrm rot="16200000">
              <a:off x="4647388" y="2301343"/>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grpSp>
    </p:spTree>
    <p:extLst>
      <p:ext uri="{BB962C8B-B14F-4D97-AF65-F5344CB8AC3E}">
        <p14:creationId xmlns:p14="http://schemas.microsoft.com/office/powerpoint/2010/main" val="629963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Using Queues</a:t>
            </a:r>
          </a:p>
        </p:txBody>
      </p:sp>
      <p:pic>
        <p:nvPicPr>
          <p:cNvPr id="7" name="Picture 6" descr="A close up of a sign&#10;&#10;Description automatically generated">
            <a:extLst>
              <a:ext uri="{FF2B5EF4-FFF2-40B4-BE49-F238E27FC236}">
                <a16:creationId xmlns:a16="http://schemas.microsoft.com/office/drawing/2014/main" id="{650F9001-4364-4D55-8277-6E65723BFD23}"/>
              </a:ext>
            </a:extLst>
          </p:cNvPr>
          <p:cNvPicPr>
            <a:picLocks noChangeAspect="1"/>
          </p:cNvPicPr>
          <p:nvPr/>
        </p:nvPicPr>
        <p:blipFill>
          <a:blip r:embed="rId2"/>
          <a:stretch>
            <a:fillRect/>
          </a:stretch>
        </p:blipFill>
        <p:spPr>
          <a:xfrm>
            <a:off x="9729900" y="2713932"/>
            <a:ext cx="1029841" cy="1029841"/>
          </a:xfrm>
          <a:prstGeom prst="rect">
            <a:avLst/>
          </a:prstGeom>
        </p:spPr>
      </p:pic>
      <p:sp>
        <p:nvSpPr>
          <p:cNvPr id="9" name="Arrow: Down 8">
            <a:extLst>
              <a:ext uri="{FF2B5EF4-FFF2-40B4-BE49-F238E27FC236}">
                <a16:creationId xmlns:a16="http://schemas.microsoft.com/office/drawing/2014/main" id="{E5B64721-C21C-417C-BCF8-0B378CD39B87}"/>
              </a:ext>
            </a:extLst>
          </p:cNvPr>
          <p:cNvSpPr/>
          <p:nvPr/>
        </p:nvSpPr>
        <p:spPr>
          <a:xfrm rot="16200000">
            <a:off x="8454109" y="2382408"/>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DDBAA01C-2449-4163-BF62-A9DC2E417C2E}"/>
              </a:ext>
            </a:extLst>
          </p:cNvPr>
          <p:cNvPicPr>
            <a:picLocks noChangeAspect="1"/>
          </p:cNvPicPr>
          <p:nvPr/>
        </p:nvPicPr>
        <p:blipFill>
          <a:blip r:embed="rId3"/>
          <a:stretch>
            <a:fillRect/>
          </a:stretch>
        </p:blipFill>
        <p:spPr>
          <a:xfrm>
            <a:off x="361038" y="2582511"/>
            <a:ext cx="1292683" cy="1292683"/>
          </a:xfrm>
          <a:prstGeom prst="rect">
            <a:avLst/>
          </a:prstGeom>
        </p:spPr>
      </p:pic>
      <p:pic>
        <p:nvPicPr>
          <p:cNvPr id="11" name="Picture 10" descr="A close up of a sign&#10;&#10;Description automatically generated">
            <a:extLst>
              <a:ext uri="{FF2B5EF4-FFF2-40B4-BE49-F238E27FC236}">
                <a16:creationId xmlns:a16="http://schemas.microsoft.com/office/drawing/2014/main" id="{B0C70A8F-7DA5-4451-9892-F8CEF811D654}"/>
              </a:ext>
            </a:extLst>
          </p:cNvPr>
          <p:cNvPicPr>
            <a:picLocks noChangeAspect="1"/>
          </p:cNvPicPr>
          <p:nvPr/>
        </p:nvPicPr>
        <p:blipFill>
          <a:blip r:embed="rId3"/>
          <a:stretch>
            <a:fillRect/>
          </a:stretch>
        </p:blipFill>
        <p:spPr>
          <a:xfrm>
            <a:off x="6563899" y="2582511"/>
            <a:ext cx="1292683" cy="1292683"/>
          </a:xfrm>
          <a:prstGeom prst="rect">
            <a:avLst/>
          </a:prstGeom>
        </p:spPr>
      </p:pic>
      <p:sp>
        <p:nvSpPr>
          <p:cNvPr id="12" name="Arrow: Down 11">
            <a:extLst>
              <a:ext uri="{FF2B5EF4-FFF2-40B4-BE49-F238E27FC236}">
                <a16:creationId xmlns:a16="http://schemas.microsoft.com/office/drawing/2014/main" id="{78EB22F7-FA84-4812-90ED-49C5ECC7DA79}"/>
              </a:ext>
            </a:extLst>
          </p:cNvPr>
          <p:cNvSpPr/>
          <p:nvPr/>
        </p:nvSpPr>
        <p:spPr>
          <a:xfrm rot="16200000">
            <a:off x="528810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13" name="Arrow: Down 12">
            <a:extLst>
              <a:ext uri="{FF2B5EF4-FFF2-40B4-BE49-F238E27FC236}">
                <a16:creationId xmlns:a16="http://schemas.microsoft.com/office/drawing/2014/main" id="{EBCD8E26-9040-4691-A680-FE1ACB5030D2}"/>
              </a:ext>
            </a:extLst>
          </p:cNvPr>
          <p:cNvSpPr/>
          <p:nvPr/>
        </p:nvSpPr>
        <p:spPr>
          <a:xfrm rot="16200000">
            <a:off x="225124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5" name="Picture 4">
            <a:extLst>
              <a:ext uri="{FF2B5EF4-FFF2-40B4-BE49-F238E27FC236}">
                <a16:creationId xmlns:a16="http://schemas.microsoft.com/office/drawing/2014/main" id="{E1500834-E6C7-4508-A5EB-49FB9CE441E7}"/>
              </a:ext>
            </a:extLst>
          </p:cNvPr>
          <p:cNvPicPr>
            <a:picLocks noChangeAspect="1"/>
          </p:cNvPicPr>
          <p:nvPr/>
        </p:nvPicPr>
        <p:blipFill>
          <a:blip r:embed="rId4"/>
          <a:stretch>
            <a:fillRect/>
          </a:stretch>
        </p:blipFill>
        <p:spPr>
          <a:xfrm>
            <a:off x="3527039" y="2647081"/>
            <a:ext cx="1163542" cy="1163542"/>
          </a:xfrm>
          <a:prstGeom prst="rect">
            <a:avLst/>
          </a:prstGeom>
        </p:spPr>
      </p:pic>
      <p:sp>
        <p:nvSpPr>
          <p:cNvPr id="16" name="Rectangle 15">
            <a:extLst>
              <a:ext uri="{FF2B5EF4-FFF2-40B4-BE49-F238E27FC236}">
                <a16:creationId xmlns:a16="http://schemas.microsoft.com/office/drawing/2014/main" id="{907010FB-A21D-441B-97CD-6DCD9EEFE131}"/>
              </a:ext>
            </a:extLst>
          </p:cNvPr>
          <p:cNvSpPr/>
          <p:nvPr/>
        </p:nvSpPr>
        <p:spPr>
          <a:xfrm>
            <a:off x="442160" y="3810623"/>
            <a:ext cx="1130438" cy="646331"/>
          </a:xfrm>
          <a:prstGeom prst="rect">
            <a:avLst/>
          </a:prstGeom>
        </p:spPr>
        <p:txBody>
          <a:bodyPr wrap="none">
            <a:spAutoFit/>
          </a:bodyPr>
          <a:lstStyle/>
          <a:p>
            <a:pPr algn="ctr"/>
            <a:r>
              <a:rPr lang="en-GB" b="1" dirty="0"/>
              <a:t>Accept</a:t>
            </a:r>
          </a:p>
          <a:p>
            <a:pPr algn="ctr"/>
            <a:r>
              <a:rPr lang="en-GB" b="1" dirty="0"/>
              <a:t>Function</a:t>
            </a:r>
            <a:endParaRPr lang="en-AU" dirty="0"/>
          </a:p>
        </p:txBody>
      </p:sp>
      <p:sp>
        <p:nvSpPr>
          <p:cNvPr id="17" name="Rectangle 16">
            <a:extLst>
              <a:ext uri="{FF2B5EF4-FFF2-40B4-BE49-F238E27FC236}">
                <a16:creationId xmlns:a16="http://schemas.microsoft.com/office/drawing/2014/main" id="{0BE0A37B-4E1E-47F4-8694-488D51E545D3}"/>
              </a:ext>
            </a:extLst>
          </p:cNvPr>
          <p:cNvSpPr/>
          <p:nvPr/>
        </p:nvSpPr>
        <p:spPr>
          <a:xfrm>
            <a:off x="3598223" y="3814595"/>
            <a:ext cx="1021177" cy="646331"/>
          </a:xfrm>
          <a:prstGeom prst="rect">
            <a:avLst/>
          </a:prstGeom>
        </p:spPr>
        <p:txBody>
          <a:bodyPr wrap="none">
            <a:spAutoFit/>
          </a:bodyPr>
          <a:lstStyle/>
          <a:p>
            <a:pPr algn="ctr"/>
            <a:r>
              <a:rPr lang="en-GB" b="1" dirty="0"/>
              <a:t>Storage</a:t>
            </a:r>
          </a:p>
          <a:p>
            <a:pPr algn="ctr"/>
            <a:r>
              <a:rPr lang="en-GB" b="1" dirty="0"/>
              <a:t>Queue</a:t>
            </a:r>
            <a:endParaRPr lang="en-AU" dirty="0"/>
          </a:p>
        </p:txBody>
      </p:sp>
      <p:sp>
        <p:nvSpPr>
          <p:cNvPr id="20" name="Rectangle 19">
            <a:extLst>
              <a:ext uri="{FF2B5EF4-FFF2-40B4-BE49-F238E27FC236}">
                <a16:creationId xmlns:a16="http://schemas.microsoft.com/office/drawing/2014/main" id="{FD34FE6A-B73C-48B9-9440-3F15FBA276F2}"/>
              </a:ext>
            </a:extLst>
          </p:cNvPr>
          <p:cNvSpPr/>
          <p:nvPr/>
        </p:nvSpPr>
        <p:spPr>
          <a:xfrm>
            <a:off x="6645025" y="3810623"/>
            <a:ext cx="1130438" cy="646331"/>
          </a:xfrm>
          <a:prstGeom prst="rect">
            <a:avLst/>
          </a:prstGeom>
        </p:spPr>
        <p:txBody>
          <a:bodyPr wrap="square">
            <a:spAutoFit/>
          </a:bodyPr>
          <a:lstStyle/>
          <a:p>
            <a:pPr algn="ctr"/>
            <a:r>
              <a:rPr lang="en-GB" b="1" dirty="0"/>
              <a:t>Insert</a:t>
            </a:r>
          </a:p>
          <a:p>
            <a:pPr algn="ctr"/>
            <a:r>
              <a:rPr lang="en-GB" b="1" dirty="0"/>
              <a:t>Function</a:t>
            </a:r>
            <a:endParaRPr lang="en-AU" dirty="0"/>
          </a:p>
        </p:txBody>
      </p:sp>
    </p:spTree>
    <p:extLst>
      <p:ext uri="{BB962C8B-B14F-4D97-AF65-F5344CB8AC3E}">
        <p14:creationId xmlns:p14="http://schemas.microsoft.com/office/powerpoint/2010/main" val="1478210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Using Queues</a:t>
            </a:r>
          </a:p>
        </p:txBody>
      </p:sp>
      <p:pic>
        <p:nvPicPr>
          <p:cNvPr id="7" name="Picture 6" descr="A close up of a sign&#10;&#10;Description automatically generated">
            <a:extLst>
              <a:ext uri="{FF2B5EF4-FFF2-40B4-BE49-F238E27FC236}">
                <a16:creationId xmlns:a16="http://schemas.microsoft.com/office/drawing/2014/main" id="{650F9001-4364-4D55-8277-6E65723BFD23}"/>
              </a:ext>
            </a:extLst>
          </p:cNvPr>
          <p:cNvPicPr>
            <a:picLocks noChangeAspect="1"/>
          </p:cNvPicPr>
          <p:nvPr/>
        </p:nvPicPr>
        <p:blipFill>
          <a:blip r:embed="rId2"/>
          <a:stretch>
            <a:fillRect/>
          </a:stretch>
        </p:blipFill>
        <p:spPr>
          <a:xfrm>
            <a:off x="9729900" y="2713932"/>
            <a:ext cx="1029841" cy="1029841"/>
          </a:xfrm>
          <a:prstGeom prst="rect">
            <a:avLst/>
          </a:prstGeom>
        </p:spPr>
      </p:pic>
      <p:sp>
        <p:nvSpPr>
          <p:cNvPr id="9" name="Arrow: Down 8">
            <a:extLst>
              <a:ext uri="{FF2B5EF4-FFF2-40B4-BE49-F238E27FC236}">
                <a16:creationId xmlns:a16="http://schemas.microsoft.com/office/drawing/2014/main" id="{E5B64721-C21C-417C-BCF8-0B378CD39B87}"/>
              </a:ext>
            </a:extLst>
          </p:cNvPr>
          <p:cNvSpPr/>
          <p:nvPr/>
        </p:nvSpPr>
        <p:spPr>
          <a:xfrm rot="16200000">
            <a:off x="8454109" y="2382408"/>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DDBAA01C-2449-4163-BF62-A9DC2E417C2E}"/>
              </a:ext>
            </a:extLst>
          </p:cNvPr>
          <p:cNvPicPr>
            <a:picLocks noChangeAspect="1"/>
          </p:cNvPicPr>
          <p:nvPr/>
        </p:nvPicPr>
        <p:blipFill>
          <a:blip r:embed="rId3"/>
          <a:stretch>
            <a:fillRect/>
          </a:stretch>
        </p:blipFill>
        <p:spPr>
          <a:xfrm>
            <a:off x="361038" y="2582511"/>
            <a:ext cx="1292683" cy="1292683"/>
          </a:xfrm>
          <a:prstGeom prst="rect">
            <a:avLst/>
          </a:prstGeom>
        </p:spPr>
      </p:pic>
      <p:pic>
        <p:nvPicPr>
          <p:cNvPr id="11" name="Picture 10" descr="A close up of a sign&#10;&#10;Description automatically generated">
            <a:extLst>
              <a:ext uri="{FF2B5EF4-FFF2-40B4-BE49-F238E27FC236}">
                <a16:creationId xmlns:a16="http://schemas.microsoft.com/office/drawing/2014/main" id="{B0C70A8F-7DA5-4451-9892-F8CEF811D654}"/>
              </a:ext>
            </a:extLst>
          </p:cNvPr>
          <p:cNvPicPr>
            <a:picLocks noChangeAspect="1"/>
          </p:cNvPicPr>
          <p:nvPr/>
        </p:nvPicPr>
        <p:blipFill>
          <a:blip r:embed="rId3"/>
          <a:stretch>
            <a:fillRect/>
          </a:stretch>
        </p:blipFill>
        <p:spPr>
          <a:xfrm>
            <a:off x="6563899" y="2582511"/>
            <a:ext cx="1292683" cy="1292683"/>
          </a:xfrm>
          <a:prstGeom prst="rect">
            <a:avLst/>
          </a:prstGeom>
        </p:spPr>
      </p:pic>
      <p:sp>
        <p:nvSpPr>
          <p:cNvPr id="12" name="Arrow: Down 11">
            <a:extLst>
              <a:ext uri="{FF2B5EF4-FFF2-40B4-BE49-F238E27FC236}">
                <a16:creationId xmlns:a16="http://schemas.microsoft.com/office/drawing/2014/main" id="{78EB22F7-FA84-4812-90ED-49C5ECC7DA79}"/>
              </a:ext>
            </a:extLst>
          </p:cNvPr>
          <p:cNvSpPr/>
          <p:nvPr/>
        </p:nvSpPr>
        <p:spPr>
          <a:xfrm rot="16200000">
            <a:off x="528810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13" name="Arrow: Down 12">
            <a:extLst>
              <a:ext uri="{FF2B5EF4-FFF2-40B4-BE49-F238E27FC236}">
                <a16:creationId xmlns:a16="http://schemas.microsoft.com/office/drawing/2014/main" id="{EBCD8E26-9040-4691-A680-FE1ACB5030D2}"/>
              </a:ext>
            </a:extLst>
          </p:cNvPr>
          <p:cNvSpPr/>
          <p:nvPr/>
        </p:nvSpPr>
        <p:spPr>
          <a:xfrm rot="16200000">
            <a:off x="225124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5" name="Picture 4">
            <a:extLst>
              <a:ext uri="{FF2B5EF4-FFF2-40B4-BE49-F238E27FC236}">
                <a16:creationId xmlns:a16="http://schemas.microsoft.com/office/drawing/2014/main" id="{E1500834-E6C7-4508-A5EB-49FB9CE441E7}"/>
              </a:ext>
            </a:extLst>
          </p:cNvPr>
          <p:cNvPicPr>
            <a:picLocks noChangeAspect="1"/>
          </p:cNvPicPr>
          <p:nvPr/>
        </p:nvPicPr>
        <p:blipFill>
          <a:blip r:embed="rId4"/>
          <a:stretch>
            <a:fillRect/>
          </a:stretch>
        </p:blipFill>
        <p:spPr>
          <a:xfrm>
            <a:off x="3527039" y="2647081"/>
            <a:ext cx="1163542" cy="1163542"/>
          </a:xfrm>
          <a:prstGeom prst="rect">
            <a:avLst/>
          </a:prstGeom>
        </p:spPr>
      </p:pic>
      <p:sp>
        <p:nvSpPr>
          <p:cNvPr id="16" name="Rectangle 15">
            <a:extLst>
              <a:ext uri="{FF2B5EF4-FFF2-40B4-BE49-F238E27FC236}">
                <a16:creationId xmlns:a16="http://schemas.microsoft.com/office/drawing/2014/main" id="{907010FB-A21D-441B-97CD-6DCD9EEFE131}"/>
              </a:ext>
            </a:extLst>
          </p:cNvPr>
          <p:cNvSpPr/>
          <p:nvPr/>
        </p:nvSpPr>
        <p:spPr>
          <a:xfrm>
            <a:off x="442160" y="3810623"/>
            <a:ext cx="1130438" cy="646331"/>
          </a:xfrm>
          <a:prstGeom prst="rect">
            <a:avLst/>
          </a:prstGeom>
        </p:spPr>
        <p:txBody>
          <a:bodyPr wrap="none">
            <a:spAutoFit/>
          </a:bodyPr>
          <a:lstStyle/>
          <a:p>
            <a:pPr algn="ctr"/>
            <a:r>
              <a:rPr lang="en-GB" b="1" dirty="0"/>
              <a:t>Accept</a:t>
            </a:r>
          </a:p>
          <a:p>
            <a:pPr algn="ctr"/>
            <a:r>
              <a:rPr lang="en-GB" b="1" dirty="0"/>
              <a:t>Function</a:t>
            </a:r>
            <a:endParaRPr lang="en-AU" dirty="0"/>
          </a:p>
        </p:txBody>
      </p:sp>
      <p:sp>
        <p:nvSpPr>
          <p:cNvPr id="17" name="Rectangle 16">
            <a:extLst>
              <a:ext uri="{FF2B5EF4-FFF2-40B4-BE49-F238E27FC236}">
                <a16:creationId xmlns:a16="http://schemas.microsoft.com/office/drawing/2014/main" id="{0BE0A37B-4E1E-47F4-8694-488D51E545D3}"/>
              </a:ext>
            </a:extLst>
          </p:cNvPr>
          <p:cNvSpPr/>
          <p:nvPr/>
        </p:nvSpPr>
        <p:spPr>
          <a:xfrm>
            <a:off x="3598223" y="3814595"/>
            <a:ext cx="1021177" cy="646331"/>
          </a:xfrm>
          <a:prstGeom prst="rect">
            <a:avLst/>
          </a:prstGeom>
        </p:spPr>
        <p:txBody>
          <a:bodyPr wrap="none">
            <a:spAutoFit/>
          </a:bodyPr>
          <a:lstStyle/>
          <a:p>
            <a:pPr algn="ctr"/>
            <a:r>
              <a:rPr lang="en-GB" b="1" dirty="0"/>
              <a:t>Storage</a:t>
            </a:r>
          </a:p>
          <a:p>
            <a:pPr algn="ctr"/>
            <a:r>
              <a:rPr lang="en-GB" b="1" dirty="0"/>
              <a:t>Queue</a:t>
            </a:r>
            <a:endParaRPr lang="en-AU" dirty="0"/>
          </a:p>
        </p:txBody>
      </p:sp>
      <p:sp>
        <p:nvSpPr>
          <p:cNvPr id="20" name="Rectangle 19">
            <a:extLst>
              <a:ext uri="{FF2B5EF4-FFF2-40B4-BE49-F238E27FC236}">
                <a16:creationId xmlns:a16="http://schemas.microsoft.com/office/drawing/2014/main" id="{FD34FE6A-B73C-48B9-9440-3F15FBA276F2}"/>
              </a:ext>
            </a:extLst>
          </p:cNvPr>
          <p:cNvSpPr/>
          <p:nvPr/>
        </p:nvSpPr>
        <p:spPr>
          <a:xfrm>
            <a:off x="6645025" y="3810623"/>
            <a:ext cx="1130438" cy="646331"/>
          </a:xfrm>
          <a:prstGeom prst="rect">
            <a:avLst/>
          </a:prstGeom>
        </p:spPr>
        <p:txBody>
          <a:bodyPr wrap="square">
            <a:spAutoFit/>
          </a:bodyPr>
          <a:lstStyle/>
          <a:p>
            <a:pPr algn="ctr"/>
            <a:r>
              <a:rPr lang="en-GB" b="1" dirty="0"/>
              <a:t>Insert</a:t>
            </a:r>
          </a:p>
          <a:p>
            <a:pPr algn="ctr"/>
            <a:r>
              <a:rPr lang="en-GB" b="1" dirty="0"/>
              <a:t>Function</a:t>
            </a:r>
            <a:endParaRPr lang="en-AU" dirty="0"/>
          </a:p>
        </p:txBody>
      </p:sp>
      <p:sp>
        <p:nvSpPr>
          <p:cNvPr id="14" name="Rectangle 13">
            <a:extLst>
              <a:ext uri="{FF2B5EF4-FFF2-40B4-BE49-F238E27FC236}">
                <a16:creationId xmlns:a16="http://schemas.microsoft.com/office/drawing/2014/main" id="{010CA712-A1A2-443E-9720-445106A80196}"/>
              </a:ext>
            </a:extLst>
          </p:cNvPr>
          <p:cNvSpPr/>
          <p:nvPr/>
        </p:nvSpPr>
        <p:spPr>
          <a:xfrm>
            <a:off x="131850" y="4973906"/>
            <a:ext cx="1751056" cy="646331"/>
          </a:xfrm>
          <a:prstGeom prst="rect">
            <a:avLst/>
          </a:prstGeom>
        </p:spPr>
        <p:txBody>
          <a:bodyPr wrap="none">
            <a:spAutoFit/>
          </a:bodyPr>
          <a:lstStyle/>
          <a:p>
            <a:pPr algn="ctr"/>
            <a:r>
              <a:rPr lang="en-GB" i="1" dirty="0"/>
              <a:t>OK, </a:t>
            </a:r>
          </a:p>
          <a:p>
            <a:pPr algn="ctr"/>
            <a:r>
              <a:rPr lang="en-GB" i="1" dirty="0"/>
              <a:t>Added to queue</a:t>
            </a:r>
            <a:endParaRPr lang="en-AU" i="1" dirty="0"/>
          </a:p>
        </p:txBody>
      </p:sp>
      <p:sp>
        <p:nvSpPr>
          <p:cNvPr id="15" name="Rectangle 14">
            <a:extLst>
              <a:ext uri="{FF2B5EF4-FFF2-40B4-BE49-F238E27FC236}">
                <a16:creationId xmlns:a16="http://schemas.microsoft.com/office/drawing/2014/main" id="{A371DA42-E365-4167-A320-47A086198FF3}"/>
              </a:ext>
            </a:extLst>
          </p:cNvPr>
          <p:cNvSpPr/>
          <p:nvPr/>
        </p:nvSpPr>
        <p:spPr>
          <a:xfrm>
            <a:off x="6174734" y="4973905"/>
            <a:ext cx="2071015" cy="646331"/>
          </a:xfrm>
          <a:prstGeom prst="rect">
            <a:avLst/>
          </a:prstGeom>
        </p:spPr>
        <p:txBody>
          <a:bodyPr wrap="none">
            <a:spAutoFit/>
          </a:bodyPr>
          <a:lstStyle/>
          <a:p>
            <a:pPr algn="ctr"/>
            <a:r>
              <a:rPr lang="en-GB" i="1" dirty="0"/>
              <a:t>Inserted some time</a:t>
            </a:r>
          </a:p>
          <a:p>
            <a:pPr algn="ctr"/>
            <a:r>
              <a:rPr lang="en-GB" i="1" dirty="0"/>
              <a:t>later…</a:t>
            </a:r>
            <a:endParaRPr lang="en-AU" i="1" dirty="0"/>
          </a:p>
        </p:txBody>
      </p:sp>
      <p:sp>
        <p:nvSpPr>
          <p:cNvPr id="19" name="Rectangle 18">
            <a:extLst>
              <a:ext uri="{FF2B5EF4-FFF2-40B4-BE49-F238E27FC236}">
                <a16:creationId xmlns:a16="http://schemas.microsoft.com/office/drawing/2014/main" id="{E187A6CD-692C-470A-A4DC-8BE219EBE6EE}"/>
              </a:ext>
            </a:extLst>
          </p:cNvPr>
          <p:cNvSpPr/>
          <p:nvPr/>
        </p:nvSpPr>
        <p:spPr>
          <a:xfrm>
            <a:off x="9165584" y="4973906"/>
            <a:ext cx="2158476" cy="646331"/>
          </a:xfrm>
          <a:prstGeom prst="rect">
            <a:avLst/>
          </a:prstGeom>
        </p:spPr>
        <p:txBody>
          <a:bodyPr wrap="none">
            <a:spAutoFit/>
          </a:bodyPr>
          <a:lstStyle/>
          <a:p>
            <a:pPr algn="ctr"/>
            <a:r>
              <a:rPr lang="en-GB" i="1" dirty="0"/>
              <a:t>No way to feedback</a:t>
            </a:r>
          </a:p>
          <a:p>
            <a:pPr algn="ctr"/>
            <a:r>
              <a:rPr lang="en-GB" i="1" dirty="0"/>
              <a:t>if insert fails</a:t>
            </a:r>
            <a:endParaRPr lang="en-AU" i="1" dirty="0"/>
          </a:p>
        </p:txBody>
      </p:sp>
    </p:spTree>
    <p:extLst>
      <p:ext uri="{BB962C8B-B14F-4D97-AF65-F5344CB8AC3E}">
        <p14:creationId xmlns:p14="http://schemas.microsoft.com/office/powerpoint/2010/main" val="132890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Using Queues</a:t>
            </a:r>
          </a:p>
        </p:txBody>
      </p:sp>
      <p:pic>
        <p:nvPicPr>
          <p:cNvPr id="7" name="Picture 6" descr="A close up of a sign&#10;&#10;Description automatically generated">
            <a:extLst>
              <a:ext uri="{FF2B5EF4-FFF2-40B4-BE49-F238E27FC236}">
                <a16:creationId xmlns:a16="http://schemas.microsoft.com/office/drawing/2014/main" id="{650F9001-4364-4D55-8277-6E65723BFD23}"/>
              </a:ext>
            </a:extLst>
          </p:cNvPr>
          <p:cNvPicPr>
            <a:picLocks noChangeAspect="1"/>
          </p:cNvPicPr>
          <p:nvPr/>
        </p:nvPicPr>
        <p:blipFill>
          <a:blip r:embed="rId2"/>
          <a:stretch>
            <a:fillRect/>
          </a:stretch>
        </p:blipFill>
        <p:spPr>
          <a:xfrm>
            <a:off x="9729900" y="2713932"/>
            <a:ext cx="1029841" cy="1029841"/>
          </a:xfrm>
          <a:prstGeom prst="rect">
            <a:avLst/>
          </a:prstGeom>
        </p:spPr>
      </p:pic>
      <p:sp>
        <p:nvSpPr>
          <p:cNvPr id="9" name="Arrow: Down 8">
            <a:extLst>
              <a:ext uri="{FF2B5EF4-FFF2-40B4-BE49-F238E27FC236}">
                <a16:creationId xmlns:a16="http://schemas.microsoft.com/office/drawing/2014/main" id="{E5B64721-C21C-417C-BCF8-0B378CD39B87}"/>
              </a:ext>
            </a:extLst>
          </p:cNvPr>
          <p:cNvSpPr/>
          <p:nvPr/>
        </p:nvSpPr>
        <p:spPr>
          <a:xfrm rot="16200000">
            <a:off x="8454109" y="2382408"/>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DDBAA01C-2449-4163-BF62-A9DC2E417C2E}"/>
              </a:ext>
            </a:extLst>
          </p:cNvPr>
          <p:cNvPicPr>
            <a:picLocks noChangeAspect="1"/>
          </p:cNvPicPr>
          <p:nvPr/>
        </p:nvPicPr>
        <p:blipFill>
          <a:blip r:embed="rId3"/>
          <a:stretch>
            <a:fillRect/>
          </a:stretch>
        </p:blipFill>
        <p:spPr>
          <a:xfrm>
            <a:off x="361038" y="2582511"/>
            <a:ext cx="1292683" cy="1292683"/>
          </a:xfrm>
          <a:prstGeom prst="rect">
            <a:avLst/>
          </a:prstGeom>
        </p:spPr>
      </p:pic>
      <p:pic>
        <p:nvPicPr>
          <p:cNvPr id="11" name="Picture 10" descr="A close up of a sign&#10;&#10;Description automatically generated">
            <a:extLst>
              <a:ext uri="{FF2B5EF4-FFF2-40B4-BE49-F238E27FC236}">
                <a16:creationId xmlns:a16="http://schemas.microsoft.com/office/drawing/2014/main" id="{B0C70A8F-7DA5-4451-9892-F8CEF811D654}"/>
              </a:ext>
            </a:extLst>
          </p:cNvPr>
          <p:cNvPicPr>
            <a:picLocks noChangeAspect="1"/>
          </p:cNvPicPr>
          <p:nvPr/>
        </p:nvPicPr>
        <p:blipFill>
          <a:blip r:embed="rId3"/>
          <a:stretch>
            <a:fillRect/>
          </a:stretch>
        </p:blipFill>
        <p:spPr>
          <a:xfrm>
            <a:off x="6563899" y="2582511"/>
            <a:ext cx="1292683" cy="1292683"/>
          </a:xfrm>
          <a:prstGeom prst="rect">
            <a:avLst/>
          </a:prstGeom>
        </p:spPr>
      </p:pic>
      <p:sp>
        <p:nvSpPr>
          <p:cNvPr id="12" name="Arrow: Down 11">
            <a:extLst>
              <a:ext uri="{FF2B5EF4-FFF2-40B4-BE49-F238E27FC236}">
                <a16:creationId xmlns:a16="http://schemas.microsoft.com/office/drawing/2014/main" id="{78EB22F7-FA84-4812-90ED-49C5ECC7DA79}"/>
              </a:ext>
            </a:extLst>
          </p:cNvPr>
          <p:cNvSpPr/>
          <p:nvPr/>
        </p:nvSpPr>
        <p:spPr>
          <a:xfrm rot="16200000">
            <a:off x="528810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13" name="Arrow: Down 12">
            <a:extLst>
              <a:ext uri="{FF2B5EF4-FFF2-40B4-BE49-F238E27FC236}">
                <a16:creationId xmlns:a16="http://schemas.microsoft.com/office/drawing/2014/main" id="{EBCD8E26-9040-4691-A680-FE1ACB5030D2}"/>
              </a:ext>
            </a:extLst>
          </p:cNvPr>
          <p:cNvSpPr/>
          <p:nvPr/>
        </p:nvSpPr>
        <p:spPr>
          <a:xfrm rot="16200000">
            <a:off x="225124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5" name="Picture 4">
            <a:extLst>
              <a:ext uri="{FF2B5EF4-FFF2-40B4-BE49-F238E27FC236}">
                <a16:creationId xmlns:a16="http://schemas.microsoft.com/office/drawing/2014/main" id="{E1500834-E6C7-4508-A5EB-49FB9CE441E7}"/>
              </a:ext>
            </a:extLst>
          </p:cNvPr>
          <p:cNvPicPr>
            <a:picLocks noChangeAspect="1"/>
          </p:cNvPicPr>
          <p:nvPr/>
        </p:nvPicPr>
        <p:blipFill>
          <a:blip r:embed="rId4"/>
          <a:stretch>
            <a:fillRect/>
          </a:stretch>
        </p:blipFill>
        <p:spPr>
          <a:xfrm>
            <a:off x="3527039" y="2647081"/>
            <a:ext cx="1163542" cy="1163542"/>
          </a:xfrm>
          <a:prstGeom prst="rect">
            <a:avLst/>
          </a:prstGeom>
        </p:spPr>
      </p:pic>
      <p:sp>
        <p:nvSpPr>
          <p:cNvPr id="16" name="Rectangle 15">
            <a:extLst>
              <a:ext uri="{FF2B5EF4-FFF2-40B4-BE49-F238E27FC236}">
                <a16:creationId xmlns:a16="http://schemas.microsoft.com/office/drawing/2014/main" id="{907010FB-A21D-441B-97CD-6DCD9EEFE131}"/>
              </a:ext>
            </a:extLst>
          </p:cNvPr>
          <p:cNvSpPr/>
          <p:nvPr/>
        </p:nvSpPr>
        <p:spPr>
          <a:xfrm>
            <a:off x="442160" y="3810623"/>
            <a:ext cx="1130438" cy="646331"/>
          </a:xfrm>
          <a:prstGeom prst="rect">
            <a:avLst/>
          </a:prstGeom>
        </p:spPr>
        <p:txBody>
          <a:bodyPr wrap="none">
            <a:spAutoFit/>
          </a:bodyPr>
          <a:lstStyle/>
          <a:p>
            <a:pPr algn="ctr"/>
            <a:r>
              <a:rPr lang="en-GB" b="1" dirty="0"/>
              <a:t>Accept</a:t>
            </a:r>
          </a:p>
          <a:p>
            <a:pPr algn="ctr"/>
            <a:r>
              <a:rPr lang="en-GB" b="1" dirty="0"/>
              <a:t>Function</a:t>
            </a:r>
            <a:endParaRPr lang="en-AU" dirty="0"/>
          </a:p>
        </p:txBody>
      </p:sp>
      <p:sp>
        <p:nvSpPr>
          <p:cNvPr id="17" name="Rectangle 16">
            <a:extLst>
              <a:ext uri="{FF2B5EF4-FFF2-40B4-BE49-F238E27FC236}">
                <a16:creationId xmlns:a16="http://schemas.microsoft.com/office/drawing/2014/main" id="{0BE0A37B-4E1E-47F4-8694-488D51E545D3}"/>
              </a:ext>
            </a:extLst>
          </p:cNvPr>
          <p:cNvSpPr/>
          <p:nvPr/>
        </p:nvSpPr>
        <p:spPr>
          <a:xfrm>
            <a:off x="3598223" y="3814595"/>
            <a:ext cx="1021177" cy="646331"/>
          </a:xfrm>
          <a:prstGeom prst="rect">
            <a:avLst/>
          </a:prstGeom>
        </p:spPr>
        <p:txBody>
          <a:bodyPr wrap="none">
            <a:spAutoFit/>
          </a:bodyPr>
          <a:lstStyle/>
          <a:p>
            <a:pPr algn="ctr"/>
            <a:r>
              <a:rPr lang="en-GB" b="1" dirty="0"/>
              <a:t>Storage</a:t>
            </a:r>
          </a:p>
          <a:p>
            <a:pPr algn="ctr"/>
            <a:r>
              <a:rPr lang="en-GB" b="1" dirty="0"/>
              <a:t>Queue</a:t>
            </a:r>
            <a:endParaRPr lang="en-AU" dirty="0"/>
          </a:p>
        </p:txBody>
      </p:sp>
      <p:sp>
        <p:nvSpPr>
          <p:cNvPr id="20" name="Rectangle 19">
            <a:extLst>
              <a:ext uri="{FF2B5EF4-FFF2-40B4-BE49-F238E27FC236}">
                <a16:creationId xmlns:a16="http://schemas.microsoft.com/office/drawing/2014/main" id="{FD34FE6A-B73C-48B9-9440-3F15FBA276F2}"/>
              </a:ext>
            </a:extLst>
          </p:cNvPr>
          <p:cNvSpPr/>
          <p:nvPr/>
        </p:nvSpPr>
        <p:spPr>
          <a:xfrm>
            <a:off x="6645025" y="3810623"/>
            <a:ext cx="1130438" cy="646331"/>
          </a:xfrm>
          <a:prstGeom prst="rect">
            <a:avLst/>
          </a:prstGeom>
        </p:spPr>
        <p:txBody>
          <a:bodyPr wrap="square">
            <a:spAutoFit/>
          </a:bodyPr>
          <a:lstStyle/>
          <a:p>
            <a:pPr algn="ctr"/>
            <a:r>
              <a:rPr lang="en-GB" b="1" dirty="0"/>
              <a:t>Insert</a:t>
            </a:r>
          </a:p>
          <a:p>
            <a:pPr algn="ctr"/>
            <a:r>
              <a:rPr lang="en-GB" b="1" dirty="0"/>
              <a:t>Function</a:t>
            </a:r>
            <a:endParaRPr lang="en-AU" dirty="0"/>
          </a:p>
        </p:txBody>
      </p:sp>
      <p:sp>
        <p:nvSpPr>
          <p:cNvPr id="14" name="Rectangle 13">
            <a:extLst>
              <a:ext uri="{FF2B5EF4-FFF2-40B4-BE49-F238E27FC236}">
                <a16:creationId xmlns:a16="http://schemas.microsoft.com/office/drawing/2014/main" id="{010CA712-A1A2-443E-9720-445106A80196}"/>
              </a:ext>
            </a:extLst>
          </p:cNvPr>
          <p:cNvSpPr/>
          <p:nvPr/>
        </p:nvSpPr>
        <p:spPr>
          <a:xfrm>
            <a:off x="131850" y="4973906"/>
            <a:ext cx="1751056" cy="646331"/>
          </a:xfrm>
          <a:prstGeom prst="rect">
            <a:avLst/>
          </a:prstGeom>
        </p:spPr>
        <p:txBody>
          <a:bodyPr wrap="none">
            <a:spAutoFit/>
          </a:bodyPr>
          <a:lstStyle/>
          <a:p>
            <a:pPr algn="ctr"/>
            <a:r>
              <a:rPr lang="en-GB" i="1" dirty="0"/>
              <a:t>OK, </a:t>
            </a:r>
          </a:p>
          <a:p>
            <a:pPr algn="ctr"/>
            <a:r>
              <a:rPr lang="en-GB" i="1" dirty="0"/>
              <a:t>Added to queue</a:t>
            </a:r>
            <a:endParaRPr lang="en-AU" i="1" dirty="0"/>
          </a:p>
        </p:txBody>
      </p:sp>
      <p:sp>
        <p:nvSpPr>
          <p:cNvPr id="15" name="Rectangle 14">
            <a:extLst>
              <a:ext uri="{FF2B5EF4-FFF2-40B4-BE49-F238E27FC236}">
                <a16:creationId xmlns:a16="http://schemas.microsoft.com/office/drawing/2014/main" id="{A371DA42-E365-4167-A320-47A086198FF3}"/>
              </a:ext>
            </a:extLst>
          </p:cNvPr>
          <p:cNvSpPr/>
          <p:nvPr/>
        </p:nvSpPr>
        <p:spPr>
          <a:xfrm>
            <a:off x="6174734" y="4973905"/>
            <a:ext cx="2071015" cy="646331"/>
          </a:xfrm>
          <a:prstGeom prst="rect">
            <a:avLst/>
          </a:prstGeom>
        </p:spPr>
        <p:txBody>
          <a:bodyPr wrap="none">
            <a:spAutoFit/>
          </a:bodyPr>
          <a:lstStyle/>
          <a:p>
            <a:pPr algn="ctr"/>
            <a:r>
              <a:rPr lang="en-GB" i="1" dirty="0"/>
              <a:t>Inserted some time</a:t>
            </a:r>
          </a:p>
          <a:p>
            <a:pPr algn="ctr"/>
            <a:r>
              <a:rPr lang="en-GB" i="1" dirty="0"/>
              <a:t>later…</a:t>
            </a:r>
            <a:endParaRPr lang="en-AU" i="1" dirty="0"/>
          </a:p>
        </p:txBody>
      </p:sp>
      <p:sp>
        <p:nvSpPr>
          <p:cNvPr id="19" name="Rectangle 18">
            <a:extLst>
              <a:ext uri="{FF2B5EF4-FFF2-40B4-BE49-F238E27FC236}">
                <a16:creationId xmlns:a16="http://schemas.microsoft.com/office/drawing/2014/main" id="{485ED9E5-3B45-4DAA-B4A2-BDFA8132BADF}"/>
              </a:ext>
            </a:extLst>
          </p:cNvPr>
          <p:cNvSpPr/>
          <p:nvPr/>
        </p:nvSpPr>
        <p:spPr>
          <a:xfrm>
            <a:off x="4333236" y="1128620"/>
            <a:ext cx="2854016" cy="1200329"/>
          </a:xfrm>
          <a:prstGeom prst="rect">
            <a:avLst/>
          </a:prstGeom>
        </p:spPr>
        <p:txBody>
          <a:bodyPr wrap="square">
            <a:spAutoFit/>
          </a:bodyPr>
          <a:lstStyle/>
          <a:p>
            <a:pPr algn="ctr"/>
            <a:r>
              <a:rPr lang="en-GB" sz="3600" b="1" dirty="0"/>
              <a:t>Eventual Consistency</a:t>
            </a:r>
            <a:endParaRPr lang="en-AU" sz="3600" dirty="0"/>
          </a:p>
        </p:txBody>
      </p:sp>
      <p:sp>
        <p:nvSpPr>
          <p:cNvPr id="21" name="Rectangle 20">
            <a:extLst>
              <a:ext uri="{FF2B5EF4-FFF2-40B4-BE49-F238E27FC236}">
                <a16:creationId xmlns:a16="http://schemas.microsoft.com/office/drawing/2014/main" id="{650930B1-C243-4A1E-BFFF-4E02C5148D63}"/>
              </a:ext>
            </a:extLst>
          </p:cNvPr>
          <p:cNvSpPr/>
          <p:nvPr/>
        </p:nvSpPr>
        <p:spPr>
          <a:xfrm>
            <a:off x="9165584" y="4973906"/>
            <a:ext cx="2158476" cy="646331"/>
          </a:xfrm>
          <a:prstGeom prst="rect">
            <a:avLst/>
          </a:prstGeom>
        </p:spPr>
        <p:txBody>
          <a:bodyPr wrap="none">
            <a:spAutoFit/>
          </a:bodyPr>
          <a:lstStyle/>
          <a:p>
            <a:pPr algn="ctr"/>
            <a:r>
              <a:rPr lang="en-GB" i="1" dirty="0"/>
              <a:t>No way to feedback</a:t>
            </a:r>
          </a:p>
          <a:p>
            <a:pPr algn="ctr"/>
            <a:r>
              <a:rPr lang="en-GB" i="1" dirty="0"/>
              <a:t>if insert fails</a:t>
            </a:r>
            <a:endParaRPr lang="en-AU" i="1" dirty="0"/>
          </a:p>
        </p:txBody>
      </p:sp>
    </p:spTree>
    <p:extLst>
      <p:ext uri="{BB962C8B-B14F-4D97-AF65-F5344CB8AC3E}">
        <p14:creationId xmlns:p14="http://schemas.microsoft.com/office/powerpoint/2010/main" val="386367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What is Serverless?</a:t>
            </a:r>
          </a:p>
        </p:txBody>
      </p:sp>
    </p:spTree>
    <p:extLst>
      <p:ext uri="{BB962C8B-B14F-4D97-AF65-F5344CB8AC3E}">
        <p14:creationId xmlns:p14="http://schemas.microsoft.com/office/powerpoint/2010/main" val="148607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Using Queues</a:t>
            </a:r>
          </a:p>
        </p:txBody>
      </p:sp>
      <p:pic>
        <p:nvPicPr>
          <p:cNvPr id="7" name="Picture 6" descr="A close up of a sign&#10;&#10;Description automatically generated">
            <a:extLst>
              <a:ext uri="{FF2B5EF4-FFF2-40B4-BE49-F238E27FC236}">
                <a16:creationId xmlns:a16="http://schemas.microsoft.com/office/drawing/2014/main" id="{650F9001-4364-4D55-8277-6E65723BFD23}"/>
              </a:ext>
            </a:extLst>
          </p:cNvPr>
          <p:cNvPicPr>
            <a:picLocks noChangeAspect="1"/>
          </p:cNvPicPr>
          <p:nvPr/>
        </p:nvPicPr>
        <p:blipFill>
          <a:blip r:embed="rId2"/>
          <a:stretch>
            <a:fillRect/>
          </a:stretch>
        </p:blipFill>
        <p:spPr>
          <a:xfrm>
            <a:off x="9729900" y="2713932"/>
            <a:ext cx="1029841" cy="1029841"/>
          </a:xfrm>
          <a:prstGeom prst="rect">
            <a:avLst/>
          </a:prstGeom>
        </p:spPr>
      </p:pic>
      <p:sp>
        <p:nvSpPr>
          <p:cNvPr id="9" name="Arrow: Down 8">
            <a:extLst>
              <a:ext uri="{FF2B5EF4-FFF2-40B4-BE49-F238E27FC236}">
                <a16:creationId xmlns:a16="http://schemas.microsoft.com/office/drawing/2014/main" id="{E5B64721-C21C-417C-BCF8-0B378CD39B87}"/>
              </a:ext>
            </a:extLst>
          </p:cNvPr>
          <p:cNvSpPr/>
          <p:nvPr/>
        </p:nvSpPr>
        <p:spPr>
          <a:xfrm rot="16200000">
            <a:off x="8454109" y="2382408"/>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DDBAA01C-2449-4163-BF62-A9DC2E417C2E}"/>
              </a:ext>
            </a:extLst>
          </p:cNvPr>
          <p:cNvPicPr>
            <a:picLocks noChangeAspect="1"/>
          </p:cNvPicPr>
          <p:nvPr/>
        </p:nvPicPr>
        <p:blipFill>
          <a:blip r:embed="rId3"/>
          <a:stretch>
            <a:fillRect/>
          </a:stretch>
        </p:blipFill>
        <p:spPr>
          <a:xfrm>
            <a:off x="361038" y="2582511"/>
            <a:ext cx="1292683" cy="1292683"/>
          </a:xfrm>
          <a:prstGeom prst="rect">
            <a:avLst/>
          </a:prstGeom>
        </p:spPr>
      </p:pic>
      <p:pic>
        <p:nvPicPr>
          <p:cNvPr id="11" name="Picture 10" descr="A close up of a sign&#10;&#10;Description automatically generated">
            <a:extLst>
              <a:ext uri="{FF2B5EF4-FFF2-40B4-BE49-F238E27FC236}">
                <a16:creationId xmlns:a16="http://schemas.microsoft.com/office/drawing/2014/main" id="{B0C70A8F-7DA5-4451-9892-F8CEF811D654}"/>
              </a:ext>
            </a:extLst>
          </p:cNvPr>
          <p:cNvPicPr>
            <a:picLocks noChangeAspect="1"/>
          </p:cNvPicPr>
          <p:nvPr/>
        </p:nvPicPr>
        <p:blipFill>
          <a:blip r:embed="rId3"/>
          <a:stretch>
            <a:fillRect/>
          </a:stretch>
        </p:blipFill>
        <p:spPr>
          <a:xfrm>
            <a:off x="6563899" y="2582511"/>
            <a:ext cx="1292683" cy="1292683"/>
          </a:xfrm>
          <a:prstGeom prst="rect">
            <a:avLst/>
          </a:prstGeom>
        </p:spPr>
      </p:pic>
      <p:sp>
        <p:nvSpPr>
          <p:cNvPr id="12" name="Arrow: Down 11">
            <a:extLst>
              <a:ext uri="{FF2B5EF4-FFF2-40B4-BE49-F238E27FC236}">
                <a16:creationId xmlns:a16="http://schemas.microsoft.com/office/drawing/2014/main" id="{78EB22F7-FA84-4812-90ED-49C5ECC7DA79}"/>
              </a:ext>
            </a:extLst>
          </p:cNvPr>
          <p:cNvSpPr/>
          <p:nvPr/>
        </p:nvSpPr>
        <p:spPr>
          <a:xfrm rot="16200000">
            <a:off x="528810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sp>
        <p:nvSpPr>
          <p:cNvPr id="13" name="Arrow: Down 12">
            <a:extLst>
              <a:ext uri="{FF2B5EF4-FFF2-40B4-BE49-F238E27FC236}">
                <a16:creationId xmlns:a16="http://schemas.microsoft.com/office/drawing/2014/main" id="{EBCD8E26-9040-4691-A680-FE1ACB5030D2}"/>
              </a:ext>
            </a:extLst>
          </p:cNvPr>
          <p:cNvSpPr/>
          <p:nvPr/>
        </p:nvSpPr>
        <p:spPr>
          <a:xfrm rot="16200000">
            <a:off x="2251248" y="2382409"/>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pic>
        <p:nvPicPr>
          <p:cNvPr id="5" name="Picture 4">
            <a:extLst>
              <a:ext uri="{FF2B5EF4-FFF2-40B4-BE49-F238E27FC236}">
                <a16:creationId xmlns:a16="http://schemas.microsoft.com/office/drawing/2014/main" id="{E1500834-E6C7-4508-A5EB-49FB9CE441E7}"/>
              </a:ext>
            </a:extLst>
          </p:cNvPr>
          <p:cNvPicPr>
            <a:picLocks noChangeAspect="1"/>
          </p:cNvPicPr>
          <p:nvPr/>
        </p:nvPicPr>
        <p:blipFill>
          <a:blip r:embed="rId4"/>
          <a:stretch>
            <a:fillRect/>
          </a:stretch>
        </p:blipFill>
        <p:spPr>
          <a:xfrm>
            <a:off x="3527039" y="2647081"/>
            <a:ext cx="1163542" cy="1163542"/>
          </a:xfrm>
          <a:prstGeom prst="rect">
            <a:avLst/>
          </a:prstGeom>
        </p:spPr>
      </p:pic>
      <p:sp>
        <p:nvSpPr>
          <p:cNvPr id="16" name="Rectangle 15">
            <a:extLst>
              <a:ext uri="{FF2B5EF4-FFF2-40B4-BE49-F238E27FC236}">
                <a16:creationId xmlns:a16="http://schemas.microsoft.com/office/drawing/2014/main" id="{907010FB-A21D-441B-97CD-6DCD9EEFE131}"/>
              </a:ext>
            </a:extLst>
          </p:cNvPr>
          <p:cNvSpPr/>
          <p:nvPr/>
        </p:nvSpPr>
        <p:spPr>
          <a:xfrm>
            <a:off x="442160" y="3810623"/>
            <a:ext cx="1130438" cy="646331"/>
          </a:xfrm>
          <a:prstGeom prst="rect">
            <a:avLst/>
          </a:prstGeom>
        </p:spPr>
        <p:txBody>
          <a:bodyPr wrap="none">
            <a:spAutoFit/>
          </a:bodyPr>
          <a:lstStyle/>
          <a:p>
            <a:pPr algn="ctr"/>
            <a:r>
              <a:rPr lang="en-GB" b="1" dirty="0"/>
              <a:t>Accept</a:t>
            </a:r>
          </a:p>
          <a:p>
            <a:pPr algn="ctr"/>
            <a:r>
              <a:rPr lang="en-GB" b="1" dirty="0"/>
              <a:t>Function</a:t>
            </a:r>
            <a:endParaRPr lang="en-AU" dirty="0"/>
          </a:p>
        </p:txBody>
      </p:sp>
      <p:sp>
        <p:nvSpPr>
          <p:cNvPr id="17" name="Rectangle 16">
            <a:extLst>
              <a:ext uri="{FF2B5EF4-FFF2-40B4-BE49-F238E27FC236}">
                <a16:creationId xmlns:a16="http://schemas.microsoft.com/office/drawing/2014/main" id="{0BE0A37B-4E1E-47F4-8694-488D51E545D3}"/>
              </a:ext>
            </a:extLst>
          </p:cNvPr>
          <p:cNvSpPr/>
          <p:nvPr/>
        </p:nvSpPr>
        <p:spPr>
          <a:xfrm>
            <a:off x="3598223" y="3814595"/>
            <a:ext cx="1021177" cy="646331"/>
          </a:xfrm>
          <a:prstGeom prst="rect">
            <a:avLst/>
          </a:prstGeom>
        </p:spPr>
        <p:txBody>
          <a:bodyPr wrap="none">
            <a:spAutoFit/>
          </a:bodyPr>
          <a:lstStyle/>
          <a:p>
            <a:pPr algn="ctr"/>
            <a:r>
              <a:rPr lang="en-GB" b="1" dirty="0"/>
              <a:t>Storage</a:t>
            </a:r>
          </a:p>
          <a:p>
            <a:pPr algn="ctr"/>
            <a:r>
              <a:rPr lang="en-GB" b="1" dirty="0"/>
              <a:t>Queue</a:t>
            </a:r>
            <a:endParaRPr lang="en-AU" dirty="0"/>
          </a:p>
        </p:txBody>
      </p:sp>
      <p:sp>
        <p:nvSpPr>
          <p:cNvPr id="20" name="Rectangle 19">
            <a:extLst>
              <a:ext uri="{FF2B5EF4-FFF2-40B4-BE49-F238E27FC236}">
                <a16:creationId xmlns:a16="http://schemas.microsoft.com/office/drawing/2014/main" id="{FD34FE6A-B73C-48B9-9440-3F15FBA276F2}"/>
              </a:ext>
            </a:extLst>
          </p:cNvPr>
          <p:cNvSpPr/>
          <p:nvPr/>
        </p:nvSpPr>
        <p:spPr>
          <a:xfrm>
            <a:off x="6645025" y="3810623"/>
            <a:ext cx="1130438" cy="646331"/>
          </a:xfrm>
          <a:prstGeom prst="rect">
            <a:avLst/>
          </a:prstGeom>
        </p:spPr>
        <p:txBody>
          <a:bodyPr wrap="square">
            <a:spAutoFit/>
          </a:bodyPr>
          <a:lstStyle/>
          <a:p>
            <a:pPr algn="ctr"/>
            <a:r>
              <a:rPr lang="en-GB" b="1" dirty="0"/>
              <a:t>Insert</a:t>
            </a:r>
          </a:p>
          <a:p>
            <a:pPr algn="ctr"/>
            <a:r>
              <a:rPr lang="en-GB" b="1" dirty="0"/>
              <a:t>Function</a:t>
            </a:r>
            <a:endParaRPr lang="en-AU" dirty="0"/>
          </a:p>
        </p:txBody>
      </p:sp>
      <p:sp>
        <p:nvSpPr>
          <p:cNvPr id="14" name="Rectangle 13">
            <a:extLst>
              <a:ext uri="{FF2B5EF4-FFF2-40B4-BE49-F238E27FC236}">
                <a16:creationId xmlns:a16="http://schemas.microsoft.com/office/drawing/2014/main" id="{010CA712-A1A2-443E-9720-445106A80196}"/>
              </a:ext>
            </a:extLst>
          </p:cNvPr>
          <p:cNvSpPr/>
          <p:nvPr/>
        </p:nvSpPr>
        <p:spPr>
          <a:xfrm>
            <a:off x="131850" y="4973906"/>
            <a:ext cx="1751056" cy="646331"/>
          </a:xfrm>
          <a:prstGeom prst="rect">
            <a:avLst/>
          </a:prstGeom>
        </p:spPr>
        <p:txBody>
          <a:bodyPr wrap="none">
            <a:spAutoFit/>
          </a:bodyPr>
          <a:lstStyle/>
          <a:p>
            <a:pPr algn="ctr"/>
            <a:r>
              <a:rPr lang="en-GB" i="1" dirty="0"/>
              <a:t>OK, </a:t>
            </a:r>
          </a:p>
          <a:p>
            <a:pPr algn="ctr"/>
            <a:r>
              <a:rPr lang="en-GB" i="1" dirty="0"/>
              <a:t>Added to queue</a:t>
            </a:r>
            <a:endParaRPr lang="en-AU" i="1" dirty="0"/>
          </a:p>
        </p:txBody>
      </p:sp>
      <p:sp>
        <p:nvSpPr>
          <p:cNvPr id="15" name="Rectangle 14">
            <a:extLst>
              <a:ext uri="{FF2B5EF4-FFF2-40B4-BE49-F238E27FC236}">
                <a16:creationId xmlns:a16="http://schemas.microsoft.com/office/drawing/2014/main" id="{A371DA42-E365-4167-A320-47A086198FF3}"/>
              </a:ext>
            </a:extLst>
          </p:cNvPr>
          <p:cNvSpPr/>
          <p:nvPr/>
        </p:nvSpPr>
        <p:spPr>
          <a:xfrm>
            <a:off x="6174734" y="4973905"/>
            <a:ext cx="2071015" cy="646331"/>
          </a:xfrm>
          <a:prstGeom prst="rect">
            <a:avLst/>
          </a:prstGeom>
        </p:spPr>
        <p:txBody>
          <a:bodyPr wrap="none">
            <a:spAutoFit/>
          </a:bodyPr>
          <a:lstStyle/>
          <a:p>
            <a:pPr algn="ctr"/>
            <a:r>
              <a:rPr lang="en-GB" i="1" dirty="0"/>
              <a:t>Inserted some time</a:t>
            </a:r>
          </a:p>
          <a:p>
            <a:pPr algn="ctr"/>
            <a:r>
              <a:rPr lang="en-GB" i="1" dirty="0"/>
              <a:t>later…</a:t>
            </a:r>
            <a:endParaRPr lang="en-AU" i="1" dirty="0"/>
          </a:p>
        </p:txBody>
      </p:sp>
      <p:sp>
        <p:nvSpPr>
          <p:cNvPr id="19" name="Rectangle 18">
            <a:extLst>
              <a:ext uri="{FF2B5EF4-FFF2-40B4-BE49-F238E27FC236}">
                <a16:creationId xmlns:a16="http://schemas.microsoft.com/office/drawing/2014/main" id="{485ED9E5-3B45-4DAA-B4A2-BDFA8132BADF}"/>
              </a:ext>
            </a:extLst>
          </p:cNvPr>
          <p:cNvSpPr/>
          <p:nvPr/>
        </p:nvSpPr>
        <p:spPr>
          <a:xfrm>
            <a:off x="4333236" y="1128620"/>
            <a:ext cx="2854016" cy="1200329"/>
          </a:xfrm>
          <a:prstGeom prst="rect">
            <a:avLst/>
          </a:prstGeom>
        </p:spPr>
        <p:txBody>
          <a:bodyPr wrap="square">
            <a:spAutoFit/>
          </a:bodyPr>
          <a:lstStyle/>
          <a:p>
            <a:pPr algn="ctr"/>
            <a:r>
              <a:rPr lang="en-GB" sz="3600" b="1" dirty="0"/>
              <a:t>Eventual Consistency</a:t>
            </a:r>
            <a:endParaRPr lang="en-AU" sz="3600" dirty="0"/>
          </a:p>
        </p:txBody>
      </p:sp>
      <p:sp>
        <p:nvSpPr>
          <p:cNvPr id="21" name="Rectangle 20">
            <a:extLst>
              <a:ext uri="{FF2B5EF4-FFF2-40B4-BE49-F238E27FC236}">
                <a16:creationId xmlns:a16="http://schemas.microsoft.com/office/drawing/2014/main" id="{650930B1-C243-4A1E-BFFF-4E02C5148D63}"/>
              </a:ext>
            </a:extLst>
          </p:cNvPr>
          <p:cNvSpPr/>
          <p:nvPr/>
        </p:nvSpPr>
        <p:spPr>
          <a:xfrm>
            <a:off x="9165584" y="4973906"/>
            <a:ext cx="2158476" cy="646331"/>
          </a:xfrm>
          <a:prstGeom prst="rect">
            <a:avLst/>
          </a:prstGeom>
        </p:spPr>
        <p:txBody>
          <a:bodyPr wrap="none">
            <a:spAutoFit/>
          </a:bodyPr>
          <a:lstStyle/>
          <a:p>
            <a:pPr algn="ctr"/>
            <a:r>
              <a:rPr lang="en-GB" i="1" dirty="0"/>
              <a:t>No way to feedback</a:t>
            </a:r>
          </a:p>
          <a:p>
            <a:pPr algn="ctr"/>
            <a:r>
              <a:rPr lang="en-GB" i="1" dirty="0"/>
              <a:t>if insert fails</a:t>
            </a:r>
            <a:endParaRPr lang="en-AU" i="1" dirty="0"/>
          </a:p>
        </p:txBody>
      </p:sp>
      <p:sp>
        <p:nvSpPr>
          <p:cNvPr id="22" name="Rectangle 21">
            <a:extLst>
              <a:ext uri="{FF2B5EF4-FFF2-40B4-BE49-F238E27FC236}">
                <a16:creationId xmlns:a16="http://schemas.microsoft.com/office/drawing/2014/main" id="{2BCAF1F6-62F1-409E-BBE6-8DDE70CBB0CA}"/>
              </a:ext>
            </a:extLst>
          </p:cNvPr>
          <p:cNvSpPr/>
          <p:nvPr/>
        </p:nvSpPr>
        <p:spPr>
          <a:xfrm>
            <a:off x="8103710" y="3044186"/>
            <a:ext cx="1130438" cy="369332"/>
          </a:xfrm>
          <a:prstGeom prst="rect">
            <a:avLst/>
          </a:prstGeom>
        </p:spPr>
        <p:txBody>
          <a:bodyPr wrap="square">
            <a:spAutoFit/>
          </a:bodyPr>
          <a:lstStyle/>
          <a:p>
            <a:pPr algn="ctr"/>
            <a:r>
              <a:rPr lang="en-GB" b="1" dirty="0"/>
              <a:t>10/sec</a:t>
            </a:r>
            <a:endParaRPr lang="en-AU" dirty="0"/>
          </a:p>
        </p:txBody>
      </p:sp>
      <p:sp>
        <p:nvSpPr>
          <p:cNvPr id="23" name="Rectangle 22">
            <a:extLst>
              <a:ext uri="{FF2B5EF4-FFF2-40B4-BE49-F238E27FC236}">
                <a16:creationId xmlns:a16="http://schemas.microsoft.com/office/drawing/2014/main" id="{4EC1898E-BAC4-4EEA-9016-5247E7E997D3}"/>
              </a:ext>
            </a:extLst>
          </p:cNvPr>
          <p:cNvSpPr/>
          <p:nvPr/>
        </p:nvSpPr>
        <p:spPr>
          <a:xfrm>
            <a:off x="1888625" y="3055445"/>
            <a:ext cx="1130438" cy="369332"/>
          </a:xfrm>
          <a:prstGeom prst="rect">
            <a:avLst/>
          </a:prstGeom>
        </p:spPr>
        <p:txBody>
          <a:bodyPr wrap="square">
            <a:spAutoFit/>
          </a:bodyPr>
          <a:lstStyle/>
          <a:p>
            <a:pPr algn="ctr"/>
            <a:r>
              <a:rPr lang="en-GB" b="1" dirty="0"/>
              <a:t>100/sec</a:t>
            </a:r>
            <a:endParaRPr lang="en-AU" dirty="0"/>
          </a:p>
        </p:txBody>
      </p:sp>
    </p:spTree>
    <p:extLst>
      <p:ext uri="{BB962C8B-B14F-4D97-AF65-F5344CB8AC3E}">
        <p14:creationId xmlns:p14="http://schemas.microsoft.com/office/powerpoint/2010/main" val="2754341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Scale Up</a:t>
            </a:r>
          </a:p>
        </p:txBody>
      </p:sp>
      <p:grpSp>
        <p:nvGrpSpPr>
          <p:cNvPr id="4" name="Group 3">
            <a:extLst>
              <a:ext uri="{FF2B5EF4-FFF2-40B4-BE49-F238E27FC236}">
                <a16:creationId xmlns:a16="http://schemas.microsoft.com/office/drawing/2014/main" id="{C9D39CF0-DFA7-448C-BED8-957755CEEE0F}"/>
              </a:ext>
            </a:extLst>
          </p:cNvPr>
          <p:cNvGrpSpPr/>
          <p:nvPr/>
        </p:nvGrpSpPr>
        <p:grpSpPr>
          <a:xfrm>
            <a:off x="2359435" y="1572964"/>
            <a:ext cx="6801619" cy="3149644"/>
            <a:chOff x="2512971" y="1572964"/>
            <a:chExt cx="6801619" cy="3149644"/>
          </a:xfrm>
        </p:grpSpPr>
        <p:pic>
          <p:nvPicPr>
            <p:cNvPr id="6" name="Picture 5" descr="A close up of a sign&#10;&#10;Description automatically generated">
              <a:extLst>
                <a:ext uri="{FF2B5EF4-FFF2-40B4-BE49-F238E27FC236}">
                  <a16:creationId xmlns:a16="http://schemas.microsoft.com/office/drawing/2014/main" id="{C8F7ABC3-326A-4F74-A7F2-951B02DDE718}"/>
                </a:ext>
              </a:extLst>
            </p:cNvPr>
            <p:cNvPicPr>
              <a:picLocks noChangeAspect="1"/>
            </p:cNvPicPr>
            <p:nvPr/>
          </p:nvPicPr>
          <p:blipFill>
            <a:blip r:embed="rId2"/>
            <a:stretch>
              <a:fillRect/>
            </a:stretch>
          </p:blipFill>
          <p:spPr>
            <a:xfrm>
              <a:off x="2512971" y="2632866"/>
              <a:ext cx="1029841" cy="1029841"/>
            </a:xfrm>
            <a:prstGeom prst="rect">
              <a:avLst/>
            </a:prstGeom>
          </p:spPr>
        </p:pic>
        <p:pic>
          <p:nvPicPr>
            <p:cNvPr id="7" name="Picture 6" descr="A close up of a sign&#10;&#10;Description automatically generated">
              <a:extLst>
                <a:ext uri="{FF2B5EF4-FFF2-40B4-BE49-F238E27FC236}">
                  <a16:creationId xmlns:a16="http://schemas.microsoft.com/office/drawing/2014/main" id="{4E100822-E1B5-4015-9B95-105D120A6D71}"/>
                </a:ext>
              </a:extLst>
            </p:cNvPr>
            <p:cNvPicPr>
              <a:picLocks noChangeAspect="1"/>
            </p:cNvPicPr>
            <p:nvPr/>
          </p:nvPicPr>
          <p:blipFill>
            <a:blip r:embed="rId2"/>
            <a:stretch>
              <a:fillRect/>
            </a:stretch>
          </p:blipFill>
          <p:spPr>
            <a:xfrm>
              <a:off x="6164946" y="1572964"/>
              <a:ext cx="3149644" cy="3149644"/>
            </a:xfrm>
            <a:prstGeom prst="rect">
              <a:avLst/>
            </a:prstGeom>
          </p:spPr>
        </p:pic>
        <p:sp>
          <p:nvSpPr>
            <p:cNvPr id="8" name="Arrow: Down 7">
              <a:extLst>
                <a:ext uri="{FF2B5EF4-FFF2-40B4-BE49-F238E27FC236}">
                  <a16:creationId xmlns:a16="http://schemas.microsoft.com/office/drawing/2014/main" id="{03CB111A-83C6-4235-ABF2-01406EEB7CA8}"/>
                </a:ext>
              </a:extLst>
            </p:cNvPr>
            <p:cNvSpPr/>
            <p:nvPr/>
          </p:nvSpPr>
          <p:spPr>
            <a:xfrm rot="16200000">
              <a:off x="4647388" y="2301343"/>
              <a:ext cx="678264" cy="1692888"/>
            </a:xfrm>
            <a:prstGeom prst="downArrow">
              <a:avLst/>
            </a:prstGeom>
            <a:solidFill>
              <a:schemeClr val="accent2"/>
            </a:solidFill>
          </p:spPr>
          <p:txBody>
            <a:bodyPr lIns="0" tIns="0" rIns="0" bIns="0" rtlCol="0" anchor="ctr">
              <a:spAutoFit/>
            </a:bodyPr>
            <a:lstStyle/>
            <a:p>
              <a:pPr algn="l"/>
              <a:endParaRPr lang="en-AU" sz="2400" dirty="0">
                <a:solidFill>
                  <a:schemeClr val="accent1"/>
                </a:solidFill>
              </a:endParaRPr>
            </a:p>
          </p:txBody>
        </p:sp>
      </p:grpSp>
    </p:spTree>
    <p:extLst>
      <p:ext uri="{BB962C8B-B14F-4D97-AF65-F5344CB8AC3E}">
        <p14:creationId xmlns:p14="http://schemas.microsoft.com/office/powerpoint/2010/main" val="30772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014" y="360363"/>
            <a:ext cx="5755111" cy="5759449"/>
          </a:xfrm>
        </p:spPr>
        <p:txBody>
          <a:bodyPr/>
          <a:lstStyle/>
          <a:p>
            <a:pPr algn="l"/>
            <a:r>
              <a:rPr lang="en-US" sz="5400" dirty="0"/>
              <a:t>SQL Serverless</a:t>
            </a:r>
          </a:p>
        </p:txBody>
      </p:sp>
    </p:spTree>
    <p:extLst>
      <p:ext uri="{BB962C8B-B14F-4D97-AF65-F5344CB8AC3E}">
        <p14:creationId xmlns:p14="http://schemas.microsoft.com/office/powerpoint/2010/main" val="4217047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Traditional SQL</a:t>
            </a:r>
          </a:p>
        </p:txBody>
      </p:sp>
      <p:grpSp>
        <p:nvGrpSpPr>
          <p:cNvPr id="9" name="Group 8">
            <a:extLst>
              <a:ext uri="{FF2B5EF4-FFF2-40B4-BE49-F238E27FC236}">
                <a16:creationId xmlns:a16="http://schemas.microsoft.com/office/drawing/2014/main" id="{0A5886DE-5DD4-404D-9633-96E193B35A10}"/>
              </a:ext>
            </a:extLst>
          </p:cNvPr>
          <p:cNvGrpSpPr/>
          <p:nvPr/>
        </p:nvGrpSpPr>
        <p:grpSpPr>
          <a:xfrm>
            <a:off x="3601035" y="1302588"/>
            <a:ext cx="4318418" cy="4852032"/>
            <a:chOff x="7238046" y="871586"/>
            <a:chExt cx="4570202" cy="5134928"/>
          </a:xfrm>
        </p:grpSpPr>
        <p:grpSp>
          <p:nvGrpSpPr>
            <p:cNvPr id="10" name="Group 9">
              <a:extLst>
                <a:ext uri="{FF2B5EF4-FFF2-40B4-BE49-F238E27FC236}">
                  <a16:creationId xmlns:a16="http://schemas.microsoft.com/office/drawing/2014/main" id="{02CD7C93-B97C-42A5-9F02-59B0134A2859}"/>
                </a:ext>
              </a:extLst>
            </p:cNvPr>
            <p:cNvGrpSpPr/>
            <p:nvPr/>
          </p:nvGrpSpPr>
          <p:grpSpPr>
            <a:xfrm>
              <a:off x="7238046" y="1756873"/>
              <a:ext cx="4509829" cy="4249641"/>
              <a:chOff x="6796848" y="1528916"/>
              <a:chExt cx="5028823" cy="4738691"/>
            </a:xfrm>
          </p:grpSpPr>
          <p:cxnSp>
            <p:nvCxnSpPr>
              <p:cNvPr id="12" name="Straight Connector 11">
                <a:extLst>
                  <a:ext uri="{FF2B5EF4-FFF2-40B4-BE49-F238E27FC236}">
                    <a16:creationId xmlns:a16="http://schemas.microsoft.com/office/drawing/2014/main" id="{1D5135EF-F700-472D-8525-1116BC3BC71A}"/>
                  </a:ext>
                </a:extLst>
              </p:cNvPr>
              <p:cNvCxnSpPr>
                <a:cxnSpLocks/>
                <a:endCxn id="47" idx="13"/>
              </p:cNvCxnSpPr>
              <p:nvPr/>
            </p:nvCxnSpPr>
            <p:spPr>
              <a:xfrm>
                <a:off x="11280861" y="1940552"/>
                <a:ext cx="38461" cy="3962432"/>
              </a:xfrm>
              <a:prstGeom prst="line">
                <a:avLst/>
              </a:prstGeom>
              <a:noFill/>
              <a:ln w="19050" cap="flat" cmpd="sng" algn="ctr">
                <a:solidFill>
                  <a:srgbClr val="50E6FF"/>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B025B61-4877-47B9-B3CD-3A3B2590C09E}"/>
                  </a:ext>
                </a:extLst>
              </p:cNvPr>
              <p:cNvCxnSpPr>
                <a:cxnSpLocks/>
              </p:cNvCxnSpPr>
              <p:nvPr/>
            </p:nvCxnSpPr>
            <p:spPr>
              <a:xfrm>
                <a:off x="11482834"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7BCE6DA4-8F25-4F0E-90BC-CE5E3975E54F}"/>
                  </a:ext>
                </a:extLst>
              </p:cNvPr>
              <p:cNvCxnSpPr>
                <a:cxnSpLocks/>
              </p:cNvCxnSpPr>
              <p:nvPr/>
            </p:nvCxnSpPr>
            <p:spPr>
              <a:xfrm>
                <a:off x="11666407"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15" name="Straight Arrow Connector 14">
                <a:extLst>
                  <a:ext uri="{FF2B5EF4-FFF2-40B4-BE49-F238E27FC236}">
                    <a16:creationId xmlns:a16="http://schemas.microsoft.com/office/drawing/2014/main" id="{A8DFD0D4-4C70-4BFD-AEA1-215F34E0F4C0}"/>
                  </a:ext>
                </a:extLst>
              </p:cNvPr>
              <p:cNvCxnSpPr/>
              <p:nvPr/>
            </p:nvCxnSpPr>
            <p:spPr>
              <a:xfrm flipV="1">
                <a:off x="7448767" y="1528916"/>
                <a:ext cx="0" cy="4360607"/>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16" name="Straight Arrow Connector 15">
                <a:extLst>
                  <a:ext uri="{FF2B5EF4-FFF2-40B4-BE49-F238E27FC236}">
                    <a16:creationId xmlns:a16="http://schemas.microsoft.com/office/drawing/2014/main" id="{CFBD098D-DC3E-49FF-8D6D-C5BB3D83FA07}"/>
                  </a:ext>
                </a:extLst>
              </p:cNvPr>
              <p:cNvCxnSpPr>
                <a:cxnSpLocks/>
              </p:cNvCxnSpPr>
              <p:nvPr/>
            </p:nvCxnSpPr>
            <p:spPr>
              <a:xfrm rot="5400000" flipV="1">
                <a:off x="9624640" y="3709221"/>
                <a:ext cx="0" cy="4360607"/>
              </a:xfrm>
              <a:prstGeom prst="straightConnector1">
                <a:avLst/>
              </a:prstGeom>
              <a:noFill/>
              <a:ln w="12700" cap="flat" cmpd="sng" algn="ctr">
                <a:solidFill>
                  <a:sysClr val="windowText" lastClr="000000"/>
                </a:solidFill>
                <a:prstDash val="solid"/>
                <a:headEnd type="none" w="lg" len="med"/>
                <a:tailEnd type="triangle"/>
              </a:ln>
              <a:effectLst/>
            </p:spPr>
          </p:cxnSp>
          <p:sp>
            <p:nvSpPr>
              <p:cNvPr id="17" name="TextBox 16">
                <a:extLst>
                  <a:ext uri="{FF2B5EF4-FFF2-40B4-BE49-F238E27FC236}">
                    <a16:creationId xmlns:a16="http://schemas.microsoft.com/office/drawing/2014/main" id="{4636CE55-113D-4748-B039-F638746A7D94}"/>
                  </a:ext>
                </a:extLst>
              </p:cNvPr>
              <p:cNvSpPr txBox="1"/>
              <p:nvPr/>
            </p:nvSpPr>
            <p:spPr>
              <a:xfrm>
                <a:off x="9189316" y="5993008"/>
                <a:ext cx="841664" cy="274599"/>
              </a:xfrm>
              <a:prstGeom prst="rect">
                <a:avLst/>
              </a:prstGeom>
              <a:noFill/>
            </p:spPr>
            <p:txBody>
              <a:bodyPr wrap="square" lIns="0" tIns="0" rIns="0" bIns="0" rtlCol="0">
                <a:spAutoFit/>
              </a:bodyPr>
              <a:lstStyle/>
              <a:p>
                <a:pPr algn="ctr" defTabSz="864017">
                  <a:defRPr/>
                </a:pPr>
                <a:r>
                  <a:rPr lang="en-US" sz="1512" kern="0" dirty="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333C314B-C3CD-4047-BDA8-8DC0FD1301A7}"/>
                  </a:ext>
                </a:extLst>
              </p:cNvPr>
              <p:cNvSpPr txBox="1"/>
              <p:nvPr/>
            </p:nvSpPr>
            <p:spPr>
              <a:xfrm rot="16200000">
                <a:off x="5848526" y="3619164"/>
                <a:ext cx="2171243" cy="274599"/>
              </a:xfrm>
              <a:prstGeom prst="rect">
                <a:avLst/>
              </a:prstGeom>
              <a:noFill/>
            </p:spPr>
            <p:txBody>
              <a:bodyPr wrap="square" lIns="0" tIns="0" rIns="0" bIns="0" rtlCol="0">
                <a:spAutoFit/>
              </a:bodyPr>
              <a:lstStyle/>
              <a:p>
                <a:pPr algn="ctr" defTabSz="864017">
                  <a:defRPr/>
                </a:pPr>
                <a:r>
                  <a:rPr lang="en-US" sz="1512" kern="0" dirty="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Compute (vCores)</a:t>
                </a:r>
              </a:p>
            </p:txBody>
          </p:sp>
          <p:sp>
            <p:nvSpPr>
              <p:cNvPr id="20" name="TextBox 19">
                <a:extLst>
                  <a:ext uri="{FF2B5EF4-FFF2-40B4-BE49-F238E27FC236}">
                    <a16:creationId xmlns:a16="http://schemas.microsoft.com/office/drawing/2014/main" id="{B5F2D5B4-E205-4007-84AE-6A5E2EBB0115}"/>
                  </a:ext>
                </a:extLst>
              </p:cNvPr>
              <p:cNvSpPr txBox="1"/>
              <p:nvPr/>
            </p:nvSpPr>
            <p:spPr>
              <a:xfrm flipH="1">
                <a:off x="7257344" y="1787251"/>
                <a:ext cx="213904" cy="274599"/>
              </a:xfrm>
              <a:prstGeom prst="rect">
                <a:avLst/>
              </a:prstGeom>
              <a:noFill/>
            </p:spPr>
            <p:txBody>
              <a:bodyPr wrap="square" lIns="0" tIns="0" rIns="0" bIns="0" rtlCol="0">
                <a:spAutoFit/>
              </a:bodyPr>
              <a:lstStyle/>
              <a:p>
                <a:pPr defTabSz="864017">
                  <a:defRPr/>
                </a:pPr>
                <a:r>
                  <a:rPr lang="en-US" sz="1512" kern="0" dirty="0">
                    <a:gradFill>
                      <a:gsLst>
                        <a:gs pos="2917">
                          <a:prstClr val="black"/>
                        </a:gs>
                        <a:gs pos="30000">
                          <a:prstClr val="black"/>
                        </a:gs>
                      </a:gsLst>
                      <a:lin ang="5400000" scaled="0"/>
                    </a:gradFill>
                    <a:latin typeface="Segoe UI"/>
                  </a:rPr>
                  <a:t>4</a:t>
                </a:r>
              </a:p>
            </p:txBody>
          </p:sp>
          <p:sp>
            <p:nvSpPr>
              <p:cNvPr id="21" name="TextBox 20">
                <a:extLst>
                  <a:ext uri="{FF2B5EF4-FFF2-40B4-BE49-F238E27FC236}">
                    <a16:creationId xmlns:a16="http://schemas.microsoft.com/office/drawing/2014/main" id="{EF8B1465-C636-4100-A392-C576B6C69250}"/>
                  </a:ext>
                </a:extLst>
              </p:cNvPr>
              <p:cNvSpPr txBox="1"/>
              <p:nvPr/>
            </p:nvSpPr>
            <p:spPr>
              <a:xfrm>
                <a:off x="7465076" y="1558958"/>
                <a:ext cx="4360595" cy="274599"/>
              </a:xfrm>
              <a:prstGeom prst="rect">
                <a:avLst/>
              </a:prstGeom>
              <a:noFill/>
            </p:spPr>
            <p:txBody>
              <a:bodyPr wrap="square" lIns="0" tIns="0" rIns="0" bIns="0" rtlCol="0">
                <a:spAutoFit/>
              </a:bodyPr>
              <a:lstStyle/>
              <a:p>
                <a:pPr algn="ctr" defTabSz="864017">
                  <a:defRPr/>
                </a:pPr>
                <a:r>
                  <a:rPr lang="en-US" sz="1512" kern="0" dirty="0">
                    <a:solidFill>
                      <a:srgbClr val="0078D4"/>
                    </a:solidFill>
                    <a:latin typeface="Segoe UI"/>
                    <a:cs typeface="Segoe UI" panose="020B0502040204020203" pitchFamily="34" charset="0"/>
                  </a:rPr>
                  <a:t>vCores billed</a:t>
                </a:r>
              </a:p>
            </p:txBody>
          </p:sp>
          <p:sp>
            <p:nvSpPr>
              <p:cNvPr id="22" name="Freeform: Shape 21">
                <a:extLst>
                  <a:ext uri="{FF2B5EF4-FFF2-40B4-BE49-F238E27FC236}">
                    <a16:creationId xmlns:a16="http://schemas.microsoft.com/office/drawing/2014/main" id="{144420A7-35C7-4233-A2FA-D284024E6B34}"/>
                  </a:ext>
                </a:extLst>
              </p:cNvPr>
              <p:cNvSpPr/>
              <p:nvPr/>
            </p:nvSpPr>
            <p:spPr bwMode="auto">
              <a:xfrm>
                <a:off x="7453544" y="1998171"/>
                <a:ext cx="4272837" cy="347783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cxnSp>
            <p:nvCxnSpPr>
              <p:cNvPr id="23" name="Straight Connector 22">
                <a:extLst>
                  <a:ext uri="{FF2B5EF4-FFF2-40B4-BE49-F238E27FC236}">
                    <a16:creationId xmlns:a16="http://schemas.microsoft.com/office/drawing/2014/main" id="{17200932-BF0C-44BD-BFF6-178E0E4DABFC}"/>
                  </a:ext>
                </a:extLst>
              </p:cNvPr>
              <p:cNvCxnSpPr>
                <a:cxnSpLocks/>
              </p:cNvCxnSpPr>
              <p:nvPr/>
            </p:nvCxnSpPr>
            <p:spPr>
              <a:xfrm>
                <a:off x="11292984" y="5891394"/>
                <a:ext cx="433397" cy="0"/>
              </a:xfrm>
              <a:prstGeom prst="line">
                <a:avLst/>
              </a:prstGeom>
              <a:noFill/>
              <a:ln w="38100" cap="flat" cmpd="sng" algn="ctr">
                <a:solidFill>
                  <a:srgbClr val="000000"/>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6C235A2B-FFF2-44C7-B110-6C9A51401E8C}"/>
                  </a:ext>
                </a:extLst>
              </p:cNvPr>
              <p:cNvCxnSpPr>
                <a:cxnSpLocks/>
              </p:cNvCxnSpPr>
              <p:nvPr/>
            </p:nvCxnSpPr>
            <p:spPr>
              <a:xfrm>
                <a:off x="7630189" y="1940552"/>
                <a:ext cx="0" cy="3489726"/>
              </a:xfrm>
              <a:prstGeom prst="line">
                <a:avLst/>
              </a:prstGeom>
              <a:noFill/>
              <a:ln w="19050" cap="flat" cmpd="sng" algn="ctr">
                <a:solidFill>
                  <a:srgbClr val="50E6FF"/>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7C308136-F4CF-47F3-AA5A-815E5BFC1305}"/>
                  </a:ext>
                </a:extLst>
              </p:cNvPr>
              <p:cNvCxnSpPr>
                <a:cxnSpLocks/>
              </p:cNvCxnSpPr>
              <p:nvPr/>
            </p:nvCxnSpPr>
            <p:spPr>
              <a:xfrm>
                <a:off x="7813761" y="1940552"/>
                <a:ext cx="0" cy="3439894"/>
              </a:xfrm>
              <a:prstGeom prst="line">
                <a:avLst/>
              </a:prstGeom>
              <a:noFill/>
              <a:ln w="19050" cap="flat" cmpd="sng" algn="ctr">
                <a:solidFill>
                  <a:srgbClr val="50E6FF"/>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AA513310-0A2A-4713-B361-4DB5AF5CFE25}"/>
                  </a:ext>
                </a:extLst>
              </p:cNvPr>
              <p:cNvCxnSpPr>
                <a:cxnSpLocks/>
              </p:cNvCxnSpPr>
              <p:nvPr/>
            </p:nvCxnSpPr>
            <p:spPr>
              <a:xfrm>
                <a:off x="8002530" y="1940552"/>
                <a:ext cx="0" cy="3386229"/>
              </a:xfrm>
              <a:prstGeom prst="line">
                <a:avLst/>
              </a:prstGeom>
              <a:noFill/>
              <a:ln w="19050" cap="flat" cmpd="sng" algn="ctr">
                <a:solidFill>
                  <a:srgbClr val="50E6FF"/>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BD7DCFDF-6329-486D-AAD5-55578394D87C}"/>
                  </a:ext>
                </a:extLst>
              </p:cNvPr>
              <p:cNvCxnSpPr>
                <a:cxnSpLocks/>
              </p:cNvCxnSpPr>
              <p:nvPr/>
            </p:nvCxnSpPr>
            <p:spPr>
              <a:xfrm>
                <a:off x="8201688" y="1940552"/>
                <a:ext cx="0" cy="3217569"/>
              </a:xfrm>
              <a:prstGeom prst="line">
                <a:avLst/>
              </a:prstGeom>
              <a:noFill/>
              <a:ln w="19050" cap="flat" cmpd="sng" algn="ctr">
                <a:solidFill>
                  <a:srgbClr val="50E6FF"/>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648BF0D5-E77D-4756-B092-0BED067353B2}"/>
                  </a:ext>
                </a:extLst>
              </p:cNvPr>
              <p:cNvCxnSpPr>
                <a:cxnSpLocks/>
              </p:cNvCxnSpPr>
              <p:nvPr/>
            </p:nvCxnSpPr>
            <p:spPr>
              <a:xfrm>
                <a:off x="8403661" y="1940552"/>
                <a:ext cx="0" cy="3010577"/>
              </a:xfrm>
              <a:prstGeom prst="line">
                <a:avLst/>
              </a:prstGeom>
              <a:noFill/>
              <a:ln w="19050" cap="flat" cmpd="sng" algn="ctr">
                <a:solidFill>
                  <a:srgbClr val="50E6FF"/>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1954BA3A-2476-40C3-8635-8FF30DFFE261}"/>
                  </a:ext>
                </a:extLst>
              </p:cNvPr>
              <p:cNvCxnSpPr>
                <a:cxnSpLocks/>
              </p:cNvCxnSpPr>
              <p:nvPr/>
            </p:nvCxnSpPr>
            <p:spPr>
              <a:xfrm>
                <a:off x="8587233" y="1940552"/>
                <a:ext cx="0" cy="2581258"/>
              </a:xfrm>
              <a:prstGeom prst="line">
                <a:avLst/>
              </a:prstGeom>
              <a:noFill/>
              <a:ln w="19050" cap="flat" cmpd="sng" algn="ctr">
                <a:solidFill>
                  <a:srgbClr val="50E6FF"/>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2F7F38F-4D3D-4A94-ABD0-B30CFB798D74}"/>
                  </a:ext>
                </a:extLst>
              </p:cNvPr>
              <p:cNvCxnSpPr>
                <a:cxnSpLocks/>
              </p:cNvCxnSpPr>
              <p:nvPr/>
            </p:nvCxnSpPr>
            <p:spPr>
              <a:xfrm>
                <a:off x="8776001"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8477CE64-F594-4EE7-BA46-AE54CC28ACB0}"/>
                  </a:ext>
                </a:extLst>
              </p:cNvPr>
              <p:cNvCxnSpPr>
                <a:cxnSpLocks/>
              </p:cNvCxnSpPr>
              <p:nvPr/>
            </p:nvCxnSpPr>
            <p:spPr>
              <a:xfrm>
                <a:off x="8975160" y="1940552"/>
                <a:ext cx="0" cy="990484"/>
              </a:xfrm>
              <a:prstGeom prst="line">
                <a:avLst/>
              </a:prstGeom>
              <a:noFill/>
              <a:ln w="19050" cap="flat" cmpd="sng" algn="ctr">
                <a:solidFill>
                  <a:srgbClr val="50E6FF"/>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91A2EC86-5BBC-411C-A56E-9F8D4FC8F73A}"/>
                  </a:ext>
                </a:extLst>
              </p:cNvPr>
              <p:cNvCxnSpPr>
                <a:cxnSpLocks/>
                <a:endCxn id="47" idx="4"/>
              </p:cNvCxnSpPr>
              <p:nvPr/>
            </p:nvCxnSpPr>
            <p:spPr>
              <a:xfrm flipH="1">
                <a:off x="9158919" y="1940552"/>
                <a:ext cx="5660" cy="164725"/>
              </a:xfrm>
              <a:prstGeom prst="line">
                <a:avLst/>
              </a:prstGeom>
              <a:noFill/>
              <a:ln w="19050" cap="flat" cmpd="sng" algn="ctr">
                <a:solidFill>
                  <a:srgbClr val="50E6FF"/>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083EA42A-0ACE-42E2-AD74-97EDD1C8072C}"/>
                  </a:ext>
                </a:extLst>
              </p:cNvPr>
              <p:cNvCxnSpPr>
                <a:cxnSpLocks/>
              </p:cNvCxnSpPr>
              <p:nvPr/>
            </p:nvCxnSpPr>
            <p:spPr>
              <a:xfrm>
                <a:off x="9348152" y="1940552"/>
                <a:ext cx="0" cy="350339"/>
              </a:xfrm>
              <a:prstGeom prst="line">
                <a:avLst/>
              </a:prstGeom>
              <a:noFill/>
              <a:ln w="19050" cap="flat" cmpd="sng" algn="ctr">
                <a:solidFill>
                  <a:srgbClr val="50E6FF"/>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2207E5AD-3C1C-48D1-925F-ACA49FA8726A}"/>
                  </a:ext>
                </a:extLst>
              </p:cNvPr>
              <p:cNvCxnSpPr>
                <a:cxnSpLocks/>
              </p:cNvCxnSpPr>
              <p:nvPr/>
            </p:nvCxnSpPr>
            <p:spPr>
              <a:xfrm>
                <a:off x="9536920" y="1940552"/>
                <a:ext cx="0" cy="1385302"/>
              </a:xfrm>
              <a:prstGeom prst="line">
                <a:avLst/>
              </a:prstGeom>
              <a:noFill/>
              <a:ln w="19050" cap="flat" cmpd="sng" algn="ctr">
                <a:solidFill>
                  <a:srgbClr val="50E6FF"/>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DAFBF87C-47C6-4B3D-BD53-E63E67A614B2}"/>
                  </a:ext>
                </a:extLst>
              </p:cNvPr>
              <p:cNvCxnSpPr>
                <a:cxnSpLocks/>
              </p:cNvCxnSpPr>
              <p:nvPr/>
            </p:nvCxnSpPr>
            <p:spPr>
              <a:xfrm>
                <a:off x="9736079" y="1940552"/>
                <a:ext cx="0" cy="2117442"/>
              </a:xfrm>
              <a:prstGeom prst="line">
                <a:avLst/>
              </a:prstGeom>
              <a:noFill/>
              <a:ln w="19050" cap="flat" cmpd="sng" algn="ctr">
                <a:solidFill>
                  <a:srgbClr val="50E6FF"/>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C2D011C7-9EC1-4EF8-A471-B7B0A39D65DB}"/>
                  </a:ext>
                </a:extLst>
              </p:cNvPr>
              <p:cNvCxnSpPr>
                <a:cxnSpLocks/>
              </p:cNvCxnSpPr>
              <p:nvPr/>
            </p:nvCxnSpPr>
            <p:spPr>
              <a:xfrm>
                <a:off x="9938052" y="1940552"/>
                <a:ext cx="0" cy="1818395"/>
              </a:xfrm>
              <a:prstGeom prst="line">
                <a:avLst/>
              </a:prstGeom>
              <a:noFill/>
              <a:ln w="19050" cap="flat" cmpd="sng" algn="ctr">
                <a:solidFill>
                  <a:srgbClr val="50E6FF"/>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9D22BEF8-5D14-49B5-B1CC-DEA394785EE5}"/>
                  </a:ext>
                </a:extLst>
              </p:cNvPr>
              <p:cNvCxnSpPr>
                <a:cxnSpLocks/>
              </p:cNvCxnSpPr>
              <p:nvPr/>
            </p:nvCxnSpPr>
            <p:spPr>
              <a:xfrm>
                <a:off x="10121624" y="1940552"/>
                <a:ext cx="0" cy="1331238"/>
              </a:xfrm>
              <a:prstGeom prst="line">
                <a:avLst/>
              </a:prstGeom>
              <a:noFill/>
              <a:ln w="19050" cap="flat" cmpd="sng" algn="ctr">
                <a:solidFill>
                  <a:srgbClr val="50E6FF"/>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132466B7-A279-4159-B4F4-0C0418519EE6}"/>
                  </a:ext>
                </a:extLst>
              </p:cNvPr>
              <p:cNvCxnSpPr>
                <a:cxnSpLocks/>
              </p:cNvCxnSpPr>
              <p:nvPr/>
            </p:nvCxnSpPr>
            <p:spPr>
              <a:xfrm>
                <a:off x="10310392"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872D005-83E1-4FDD-9D4E-A54BBEC26B6A}"/>
                  </a:ext>
                </a:extLst>
              </p:cNvPr>
              <p:cNvCxnSpPr>
                <a:cxnSpLocks/>
                <a:endCxn id="47" idx="10"/>
              </p:cNvCxnSpPr>
              <p:nvPr/>
            </p:nvCxnSpPr>
            <p:spPr>
              <a:xfrm>
                <a:off x="10509551" y="1940552"/>
                <a:ext cx="4197" cy="2874384"/>
              </a:xfrm>
              <a:prstGeom prst="line">
                <a:avLst/>
              </a:prstGeom>
              <a:noFill/>
              <a:ln w="19050" cap="flat" cmpd="sng" algn="ctr">
                <a:solidFill>
                  <a:srgbClr val="50E6FF"/>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5FE126C8-37DE-4461-9EA6-B9362ECF555E}"/>
                  </a:ext>
                </a:extLst>
              </p:cNvPr>
              <p:cNvCxnSpPr>
                <a:cxnSpLocks/>
              </p:cNvCxnSpPr>
              <p:nvPr/>
            </p:nvCxnSpPr>
            <p:spPr>
              <a:xfrm>
                <a:off x="10709362" y="1940552"/>
                <a:ext cx="0" cy="3153962"/>
              </a:xfrm>
              <a:prstGeom prst="line">
                <a:avLst/>
              </a:prstGeom>
              <a:noFill/>
              <a:ln w="19050" cap="flat" cmpd="sng" algn="ctr">
                <a:solidFill>
                  <a:srgbClr val="50E6FF"/>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1AAA7885-CBA1-4928-8169-82F78098D056}"/>
                  </a:ext>
                </a:extLst>
              </p:cNvPr>
              <p:cNvCxnSpPr>
                <a:cxnSpLocks/>
                <a:endCxn id="47" idx="12"/>
              </p:cNvCxnSpPr>
              <p:nvPr/>
            </p:nvCxnSpPr>
            <p:spPr>
              <a:xfrm flipH="1">
                <a:off x="10879918" y="1940552"/>
                <a:ext cx="13017" cy="3549183"/>
              </a:xfrm>
              <a:prstGeom prst="line">
                <a:avLst/>
              </a:prstGeom>
              <a:noFill/>
              <a:ln w="19050" cap="flat" cmpd="sng" algn="ctr">
                <a:solidFill>
                  <a:srgbClr val="50E6FF"/>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A82EE30A-8CC1-4E32-A79A-D8556D1F2E9F}"/>
                  </a:ext>
                </a:extLst>
              </p:cNvPr>
              <p:cNvCxnSpPr>
                <a:cxnSpLocks/>
              </p:cNvCxnSpPr>
              <p:nvPr/>
            </p:nvCxnSpPr>
            <p:spPr>
              <a:xfrm>
                <a:off x="11081702" y="1940552"/>
                <a:ext cx="0" cy="3750382"/>
              </a:xfrm>
              <a:prstGeom prst="line">
                <a:avLst/>
              </a:prstGeom>
              <a:noFill/>
              <a:ln w="19050" cap="flat" cmpd="sng" algn="ctr">
                <a:solidFill>
                  <a:srgbClr val="50E6FF"/>
                </a:solidFill>
                <a:prstDash val="solid"/>
                <a:headEnd type="none" w="lg" len="med"/>
                <a:tailEnd type="none" w="lg" len="med"/>
              </a:ln>
              <a:effectLst/>
            </p:spPr>
          </p:cxnSp>
          <p:sp>
            <p:nvSpPr>
              <p:cNvPr id="43" name="TextBox 42">
                <a:extLst>
                  <a:ext uri="{FF2B5EF4-FFF2-40B4-BE49-F238E27FC236}">
                    <a16:creationId xmlns:a16="http://schemas.microsoft.com/office/drawing/2014/main" id="{7CD2D2EE-A00D-4895-BACF-E6C124F2C619}"/>
                  </a:ext>
                </a:extLst>
              </p:cNvPr>
              <p:cNvSpPr txBox="1"/>
              <p:nvPr/>
            </p:nvSpPr>
            <p:spPr>
              <a:xfrm flipH="1">
                <a:off x="7257344" y="3758947"/>
                <a:ext cx="213904" cy="274599"/>
              </a:xfrm>
              <a:prstGeom prst="rect">
                <a:avLst/>
              </a:prstGeom>
              <a:noFill/>
            </p:spPr>
            <p:txBody>
              <a:bodyPr wrap="square" lIns="0" tIns="0" rIns="0" bIns="0" rtlCol="0">
                <a:spAutoFit/>
              </a:bodyPr>
              <a:lstStyle/>
              <a:p>
                <a:pPr defTabSz="864017">
                  <a:defRPr/>
                </a:pPr>
                <a:r>
                  <a:rPr lang="en-US" sz="1512" kern="0" dirty="0">
                    <a:gradFill>
                      <a:gsLst>
                        <a:gs pos="2917">
                          <a:prstClr val="black"/>
                        </a:gs>
                        <a:gs pos="30000">
                          <a:prstClr val="black"/>
                        </a:gs>
                      </a:gsLst>
                      <a:lin ang="5400000" scaled="0"/>
                    </a:gradFill>
                    <a:latin typeface="Segoe UI"/>
                    <a:cs typeface="Segoe UI" panose="020B0502040204020203" pitchFamily="34" charset="0"/>
                  </a:rPr>
                  <a:t>2</a:t>
                </a:r>
              </a:p>
            </p:txBody>
          </p:sp>
          <p:sp>
            <p:nvSpPr>
              <p:cNvPr id="44" name="TextBox 43">
                <a:extLst>
                  <a:ext uri="{FF2B5EF4-FFF2-40B4-BE49-F238E27FC236}">
                    <a16:creationId xmlns:a16="http://schemas.microsoft.com/office/drawing/2014/main" id="{F2F264C5-0D10-4B0A-BC92-612706F961DA}"/>
                  </a:ext>
                </a:extLst>
              </p:cNvPr>
              <p:cNvSpPr txBox="1"/>
              <p:nvPr/>
            </p:nvSpPr>
            <p:spPr>
              <a:xfrm>
                <a:off x="8560493" y="4677659"/>
                <a:ext cx="1923138" cy="274599"/>
              </a:xfrm>
              <a:prstGeom prst="rect">
                <a:avLst/>
              </a:prstGeom>
              <a:solidFill>
                <a:sysClr val="window" lastClr="FFFFFF"/>
              </a:solidFill>
            </p:spPr>
            <p:txBody>
              <a:bodyPr wrap="square" lIns="0" tIns="0" rIns="0" bIns="0" rtlCol="0">
                <a:spAutoFit/>
              </a:bodyPr>
              <a:lstStyle/>
              <a:p>
                <a:pPr algn="ctr" defTabSz="864017">
                  <a:defRPr/>
                </a:pPr>
                <a:r>
                  <a:rPr lang="en-US" sz="1512" kern="0" dirty="0">
                    <a:solidFill>
                      <a:srgbClr val="000000"/>
                    </a:solidFill>
                    <a:latin typeface="Segoe UI"/>
                    <a:cs typeface="Segoe UI" panose="020B0502040204020203" pitchFamily="34" charset="0"/>
                  </a:rPr>
                  <a:t>vCores used</a:t>
                </a:r>
              </a:p>
            </p:txBody>
          </p:sp>
          <p:sp>
            <p:nvSpPr>
              <p:cNvPr id="45" name="TextBox 44">
                <a:extLst>
                  <a:ext uri="{FF2B5EF4-FFF2-40B4-BE49-F238E27FC236}">
                    <a16:creationId xmlns:a16="http://schemas.microsoft.com/office/drawing/2014/main" id="{18D741E9-D6EB-46BB-A426-3F4FB34188AC}"/>
                  </a:ext>
                </a:extLst>
              </p:cNvPr>
              <p:cNvSpPr txBox="1"/>
              <p:nvPr/>
            </p:nvSpPr>
            <p:spPr>
              <a:xfrm flipH="1">
                <a:off x="7257344" y="5730645"/>
                <a:ext cx="213904" cy="274599"/>
              </a:xfrm>
              <a:prstGeom prst="rect">
                <a:avLst/>
              </a:prstGeom>
              <a:noFill/>
            </p:spPr>
            <p:txBody>
              <a:bodyPr wrap="square" lIns="0" tIns="0" rIns="0" bIns="0" rtlCol="0">
                <a:spAutoFit/>
              </a:bodyPr>
              <a:lstStyle/>
              <a:p>
                <a:pPr defTabSz="864017">
                  <a:defRPr/>
                </a:pPr>
                <a:r>
                  <a:rPr lang="en-US" sz="1512" kern="0" dirty="0">
                    <a:gradFill>
                      <a:gsLst>
                        <a:gs pos="2917">
                          <a:prstClr val="black"/>
                        </a:gs>
                        <a:gs pos="30000">
                          <a:prstClr val="black"/>
                        </a:gs>
                      </a:gsLst>
                      <a:lin ang="5400000" scaled="0"/>
                    </a:gradFill>
                    <a:latin typeface="Segoe UI"/>
                  </a:rPr>
                  <a:t>0</a:t>
                </a:r>
              </a:p>
            </p:txBody>
          </p:sp>
          <p:cxnSp>
            <p:nvCxnSpPr>
              <p:cNvPr id="46" name="Straight Connector 45">
                <a:extLst>
                  <a:ext uri="{FF2B5EF4-FFF2-40B4-BE49-F238E27FC236}">
                    <a16:creationId xmlns:a16="http://schemas.microsoft.com/office/drawing/2014/main" id="{AF973BEC-5D35-4E77-8467-66CADD898459}"/>
                  </a:ext>
                </a:extLst>
              </p:cNvPr>
              <p:cNvCxnSpPr>
                <a:cxnSpLocks/>
              </p:cNvCxnSpPr>
              <p:nvPr/>
            </p:nvCxnSpPr>
            <p:spPr>
              <a:xfrm>
                <a:off x="7444337" y="1910827"/>
                <a:ext cx="4319427" cy="0"/>
              </a:xfrm>
              <a:prstGeom prst="line">
                <a:avLst/>
              </a:prstGeom>
              <a:noFill/>
              <a:ln w="57150" cap="flat" cmpd="sng" algn="ctr">
                <a:solidFill>
                  <a:srgbClr val="0078D4"/>
                </a:solidFill>
                <a:prstDash val="solid"/>
                <a:headEnd type="none" w="lg" len="med"/>
                <a:tailEnd type="none" w="lg" len="med"/>
              </a:ln>
              <a:effectLst/>
            </p:spPr>
          </p:cxnSp>
          <p:sp>
            <p:nvSpPr>
              <p:cNvPr id="47" name="Freeform: Shape 46">
                <a:extLst>
                  <a:ext uri="{FF2B5EF4-FFF2-40B4-BE49-F238E27FC236}">
                    <a16:creationId xmlns:a16="http://schemas.microsoft.com/office/drawing/2014/main" id="{503E1FAF-7125-4C8E-B6C1-A76FD1EF22C5}"/>
                  </a:ext>
                </a:extLst>
              </p:cNvPr>
              <p:cNvSpPr/>
              <p:nvPr/>
            </p:nvSpPr>
            <p:spPr bwMode="auto">
              <a:xfrm>
                <a:off x="7443152" y="1940551"/>
                <a:ext cx="3876170" cy="3962433"/>
              </a:xfrm>
              <a:custGeom>
                <a:avLst/>
                <a:gdLst>
                  <a:gd name="connsiteX0" fmla="*/ 0 w 3849831"/>
                  <a:gd name="connsiteY0" fmla="*/ 3483503 h 3935507"/>
                  <a:gd name="connsiteX1" fmla="*/ 649431 w 3849831"/>
                  <a:gd name="connsiteY1" fmla="*/ 3291271 h 3935507"/>
                  <a:gd name="connsiteX2" fmla="*/ 1085850 w 3849831"/>
                  <a:gd name="connsiteY2" fmla="*/ 2698989 h 3935507"/>
                  <a:gd name="connsiteX3" fmla="*/ 1454727 w 3849831"/>
                  <a:gd name="connsiteY3" fmla="*/ 1332584 h 3935507"/>
                  <a:gd name="connsiteX4" fmla="*/ 1704109 w 3849831"/>
                  <a:gd name="connsiteY4" fmla="*/ 163607 h 3935507"/>
                  <a:gd name="connsiteX5" fmla="*/ 1859972 w 3849831"/>
                  <a:gd name="connsiteY5" fmla="*/ 189584 h 3935507"/>
                  <a:gd name="connsiteX6" fmla="*/ 2156113 w 3849831"/>
                  <a:gd name="connsiteY6" fmla="*/ 1841739 h 3935507"/>
                  <a:gd name="connsiteX7" fmla="*/ 2384713 w 3849831"/>
                  <a:gd name="connsiteY7" fmla="*/ 2080730 h 3935507"/>
                  <a:gd name="connsiteX8" fmla="*/ 2602922 w 3849831"/>
                  <a:gd name="connsiteY8" fmla="*/ 1394930 h 3935507"/>
                  <a:gd name="connsiteX9" fmla="*/ 2758786 w 3849831"/>
                  <a:gd name="connsiteY9" fmla="*/ 1540403 h 3935507"/>
                  <a:gd name="connsiteX10" fmla="*/ 3049731 w 3849831"/>
                  <a:gd name="connsiteY10" fmla="*/ 2854853 h 3935507"/>
                  <a:gd name="connsiteX11" fmla="*/ 3288722 w 3849831"/>
                  <a:gd name="connsiteY11" fmla="*/ 3218534 h 3935507"/>
                  <a:gd name="connsiteX12" fmla="*/ 3413413 w 3849831"/>
                  <a:gd name="connsiteY12" fmla="*/ 3525066 h 3935507"/>
                  <a:gd name="connsiteX13" fmla="*/ 3849831 w 3849831"/>
                  <a:gd name="connsiteY13" fmla="*/ 3935507 h 3935507"/>
                  <a:gd name="connsiteX14" fmla="*/ 3849831 w 3849831"/>
                  <a:gd name="connsiteY14" fmla="*/ 3935507 h 39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9831" h="3935507">
                    <a:moveTo>
                      <a:pt x="0" y="3483503"/>
                    </a:moveTo>
                    <a:cubicBezTo>
                      <a:pt x="234228" y="3452763"/>
                      <a:pt x="468456" y="3422023"/>
                      <a:pt x="649431" y="3291271"/>
                    </a:cubicBezTo>
                    <a:cubicBezTo>
                      <a:pt x="830406" y="3160519"/>
                      <a:pt x="951634" y="3025437"/>
                      <a:pt x="1085850" y="2698989"/>
                    </a:cubicBezTo>
                    <a:cubicBezTo>
                      <a:pt x="1220066" y="2372541"/>
                      <a:pt x="1351684" y="1755148"/>
                      <a:pt x="1454727" y="1332584"/>
                    </a:cubicBezTo>
                    <a:cubicBezTo>
                      <a:pt x="1557770" y="910020"/>
                      <a:pt x="1636568" y="354107"/>
                      <a:pt x="1704109" y="163607"/>
                    </a:cubicBezTo>
                    <a:cubicBezTo>
                      <a:pt x="1771650" y="-26893"/>
                      <a:pt x="1784638" y="-90105"/>
                      <a:pt x="1859972" y="189584"/>
                    </a:cubicBezTo>
                    <a:cubicBezTo>
                      <a:pt x="1935306" y="469273"/>
                      <a:pt x="2068656" y="1526548"/>
                      <a:pt x="2156113" y="1841739"/>
                    </a:cubicBezTo>
                    <a:cubicBezTo>
                      <a:pt x="2243570" y="2156930"/>
                      <a:pt x="2310245" y="2155198"/>
                      <a:pt x="2384713" y="2080730"/>
                    </a:cubicBezTo>
                    <a:cubicBezTo>
                      <a:pt x="2459181" y="2006262"/>
                      <a:pt x="2540577" y="1484984"/>
                      <a:pt x="2602922" y="1394930"/>
                    </a:cubicBezTo>
                    <a:cubicBezTo>
                      <a:pt x="2665267" y="1304876"/>
                      <a:pt x="2684318" y="1297083"/>
                      <a:pt x="2758786" y="1540403"/>
                    </a:cubicBezTo>
                    <a:cubicBezTo>
                      <a:pt x="2833254" y="1783723"/>
                      <a:pt x="2961408" y="2575164"/>
                      <a:pt x="3049731" y="2854853"/>
                    </a:cubicBezTo>
                    <a:cubicBezTo>
                      <a:pt x="3138054" y="3134541"/>
                      <a:pt x="3228108" y="3106832"/>
                      <a:pt x="3288722" y="3218534"/>
                    </a:cubicBezTo>
                    <a:cubicBezTo>
                      <a:pt x="3349336" y="3330236"/>
                      <a:pt x="3319895" y="3405571"/>
                      <a:pt x="3413413" y="3525066"/>
                    </a:cubicBezTo>
                    <a:cubicBezTo>
                      <a:pt x="3506931" y="3644561"/>
                      <a:pt x="3849831" y="3935507"/>
                      <a:pt x="3849831" y="3935507"/>
                    </a:cubicBezTo>
                    <a:lnTo>
                      <a:pt x="3849831" y="3935507"/>
                    </a:lnTo>
                  </a:path>
                </a:pathLst>
              </a:custGeom>
              <a:noFill/>
              <a:ln w="38100" cap="flat" cmpd="sng" algn="ctr">
                <a:solidFill>
                  <a:srgbClr val="000000"/>
                </a:solid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grpSp>
        <p:sp>
          <p:nvSpPr>
            <p:cNvPr id="11" name="TextBox 10">
              <a:extLst>
                <a:ext uri="{FF2B5EF4-FFF2-40B4-BE49-F238E27FC236}">
                  <a16:creationId xmlns:a16="http://schemas.microsoft.com/office/drawing/2014/main" id="{4A85DC68-52F7-432A-AF0B-1E9A34B1929C}"/>
                </a:ext>
              </a:extLst>
            </p:cNvPr>
            <p:cNvSpPr txBox="1"/>
            <p:nvPr/>
          </p:nvSpPr>
          <p:spPr>
            <a:xfrm>
              <a:off x="7813350" y="871586"/>
              <a:ext cx="3994898" cy="590234"/>
            </a:xfrm>
            <a:prstGeom prst="rect">
              <a:avLst/>
            </a:prstGeom>
            <a:noFill/>
          </p:spPr>
          <p:txBody>
            <a:bodyPr wrap="square" rtlCol="0">
              <a:spAutoFit/>
            </a:bodyPr>
            <a:lstStyle/>
            <a:p>
              <a:pPr algn="ctr" defTabSz="864017">
                <a:defRPr/>
              </a:pPr>
              <a:r>
                <a:rPr lang="en-US" sz="1512" b="1" kern="0" dirty="0">
                  <a:solidFill>
                    <a:srgbClr val="0078D4"/>
                  </a:solidFill>
                  <a:latin typeface="Segoe UI Semibold" panose="020B0502040204020203" pitchFamily="34" charset="0"/>
                  <a:cs typeface="Segoe UI Semibold" panose="020B0502040204020203" pitchFamily="34" charset="0"/>
                </a:rPr>
                <a:t>Provisioned compute with unpredictable and intermittent workloads</a:t>
              </a:r>
            </a:p>
          </p:txBody>
        </p:sp>
      </p:grpSp>
      <p:cxnSp>
        <p:nvCxnSpPr>
          <p:cNvPr id="3" name="Straight Arrow Connector 2">
            <a:extLst>
              <a:ext uri="{FF2B5EF4-FFF2-40B4-BE49-F238E27FC236}">
                <a16:creationId xmlns:a16="http://schemas.microsoft.com/office/drawing/2014/main" id="{C055CE93-A6CF-4A99-8CAE-B348A31BB991}"/>
              </a:ext>
            </a:extLst>
          </p:cNvPr>
          <p:cNvCxnSpPr/>
          <p:nvPr/>
        </p:nvCxnSpPr>
        <p:spPr>
          <a:xfrm flipH="1" flipV="1">
            <a:off x="6652009" y="3106758"/>
            <a:ext cx="2672861" cy="15160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17F02DD6-9082-4129-A119-76351B009BB3}"/>
              </a:ext>
            </a:extLst>
          </p:cNvPr>
          <p:cNvSpPr/>
          <p:nvPr/>
        </p:nvSpPr>
        <p:spPr>
          <a:xfrm>
            <a:off x="9392242" y="3009254"/>
            <a:ext cx="1821718" cy="830997"/>
          </a:xfrm>
          <a:prstGeom prst="rect">
            <a:avLst/>
          </a:prstGeom>
        </p:spPr>
        <p:txBody>
          <a:bodyPr wrap="square">
            <a:spAutoFit/>
          </a:bodyPr>
          <a:lstStyle/>
          <a:p>
            <a:pPr algn="ctr"/>
            <a:r>
              <a:rPr lang="en-GB" sz="2400" b="1" dirty="0"/>
              <a:t>Unutilized Resources</a:t>
            </a:r>
            <a:endParaRPr lang="en-AU" sz="2400" dirty="0"/>
          </a:p>
        </p:txBody>
      </p:sp>
      <p:cxnSp>
        <p:nvCxnSpPr>
          <p:cNvPr id="49" name="Straight Arrow Connector 48">
            <a:extLst>
              <a:ext uri="{FF2B5EF4-FFF2-40B4-BE49-F238E27FC236}">
                <a16:creationId xmlns:a16="http://schemas.microsoft.com/office/drawing/2014/main" id="{D3C82B82-2CB5-4CB1-995C-BCFF4ECC5B9F}"/>
              </a:ext>
            </a:extLst>
          </p:cNvPr>
          <p:cNvCxnSpPr>
            <a:cxnSpLocks/>
          </p:cNvCxnSpPr>
          <p:nvPr/>
        </p:nvCxnSpPr>
        <p:spPr>
          <a:xfrm>
            <a:off x="2377328" y="4610633"/>
            <a:ext cx="2915493" cy="74674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0B29EFFC-4C11-46B0-AD29-4F9FFC0FF790}"/>
              </a:ext>
            </a:extLst>
          </p:cNvPr>
          <p:cNvSpPr/>
          <p:nvPr/>
        </p:nvSpPr>
        <p:spPr>
          <a:xfrm>
            <a:off x="802849" y="4209009"/>
            <a:ext cx="1632918" cy="830997"/>
          </a:xfrm>
          <a:prstGeom prst="rect">
            <a:avLst/>
          </a:prstGeom>
        </p:spPr>
        <p:txBody>
          <a:bodyPr wrap="square">
            <a:spAutoFit/>
          </a:bodyPr>
          <a:lstStyle/>
          <a:p>
            <a:pPr algn="ctr"/>
            <a:r>
              <a:rPr lang="en-GB" sz="2400" b="1" dirty="0"/>
              <a:t>Utilized Resources</a:t>
            </a:r>
            <a:endParaRPr lang="en-AU" sz="2400" dirty="0"/>
          </a:p>
        </p:txBody>
      </p:sp>
    </p:spTree>
    <p:extLst>
      <p:ext uri="{BB962C8B-B14F-4D97-AF65-F5344CB8AC3E}">
        <p14:creationId xmlns:p14="http://schemas.microsoft.com/office/powerpoint/2010/main" val="3944526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Serverless</a:t>
            </a:r>
          </a:p>
        </p:txBody>
      </p:sp>
      <p:grpSp>
        <p:nvGrpSpPr>
          <p:cNvPr id="23" name="Group 22">
            <a:extLst>
              <a:ext uri="{FF2B5EF4-FFF2-40B4-BE49-F238E27FC236}">
                <a16:creationId xmlns:a16="http://schemas.microsoft.com/office/drawing/2014/main" id="{1CBE3F0A-0862-444D-BFC3-9FFFF4142735}"/>
              </a:ext>
            </a:extLst>
          </p:cNvPr>
          <p:cNvGrpSpPr/>
          <p:nvPr/>
        </p:nvGrpSpPr>
        <p:grpSpPr>
          <a:xfrm>
            <a:off x="3167484" y="1252427"/>
            <a:ext cx="4660640" cy="4436983"/>
            <a:chOff x="3167484" y="1252427"/>
            <a:chExt cx="4660640" cy="4436983"/>
          </a:xfrm>
        </p:grpSpPr>
        <p:cxnSp>
          <p:nvCxnSpPr>
            <p:cNvPr id="133" name="Straight Connector 132">
              <a:extLst>
                <a:ext uri="{FF2B5EF4-FFF2-40B4-BE49-F238E27FC236}">
                  <a16:creationId xmlns:a16="http://schemas.microsoft.com/office/drawing/2014/main" id="{0E03CDD7-810C-4C35-8946-178C45831786}"/>
                </a:ext>
              </a:extLst>
            </p:cNvPr>
            <p:cNvCxnSpPr>
              <a:cxnSpLocks/>
            </p:cNvCxnSpPr>
            <p:nvPr/>
          </p:nvCxnSpPr>
          <p:spPr>
            <a:xfrm flipH="1">
              <a:off x="6398864" y="3789384"/>
              <a:ext cx="3911" cy="774671"/>
            </a:xfrm>
            <a:prstGeom prst="line">
              <a:avLst/>
            </a:prstGeom>
            <a:noFill/>
            <a:ln w="19050" cap="flat" cmpd="sng" algn="ctr">
              <a:solidFill>
                <a:srgbClr val="50E6FF"/>
              </a:solidFill>
              <a:prstDash val="solid"/>
              <a:headEnd type="none"/>
              <a:tailEnd type="none"/>
            </a:ln>
            <a:effectLst/>
          </p:spPr>
        </p:cxnSp>
        <p:cxnSp>
          <p:nvCxnSpPr>
            <p:cNvPr id="134" name="Straight Connector 133">
              <a:extLst>
                <a:ext uri="{FF2B5EF4-FFF2-40B4-BE49-F238E27FC236}">
                  <a16:creationId xmlns:a16="http://schemas.microsoft.com/office/drawing/2014/main" id="{C7172CCC-3D93-40E8-8914-7D61B589F526}"/>
                </a:ext>
              </a:extLst>
            </p:cNvPr>
            <p:cNvCxnSpPr>
              <a:cxnSpLocks/>
            </p:cNvCxnSpPr>
            <p:nvPr/>
          </p:nvCxnSpPr>
          <p:spPr>
            <a:xfrm flipH="1">
              <a:off x="6510309" y="3780429"/>
              <a:ext cx="4824" cy="782673"/>
            </a:xfrm>
            <a:prstGeom prst="line">
              <a:avLst/>
            </a:prstGeom>
            <a:noFill/>
            <a:ln w="19050" cap="flat" cmpd="sng" algn="ctr">
              <a:solidFill>
                <a:srgbClr val="50E6FF"/>
              </a:solidFill>
              <a:prstDash val="solid"/>
              <a:headEnd type="none"/>
              <a:tailEnd type="none"/>
            </a:ln>
            <a:effectLst/>
          </p:spPr>
        </p:cxnSp>
        <p:cxnSp>
          <p:nvCxnSpPr>
            <p:cNvPr id="135" name="Straight Connector 134">
              <a:extLst>
                <a:ext uri="{FF2B5EF4-FFF2-40B4-BE49-F238E27FC236}">
                  <a16:creationId xmlns:a16="http://schemas.microsoft.com/office/drawing/2014/main" id="{363FDDC5-CC12-4243-AA26-A3F6210252ED}"/>
                </a:ext>
              </a:extLst>
            </p:cNvPr>
            <p:cNvCxnSpPr>
              <a:cxnSpLocks/>
            </p:cNvCxnSpPr>
            <p:nvPr/>
          </p:nvCxnSpPr>
          <p:spPr>
            <a:xfrm>
              <a:off x="6616520" y="3800199"/>
              <a:ext cx="0" cy="761358"/>
            </a:xfrm>
            <a:prstGeom prst="line">
              <a:avLst/>
            </a:prstGeom>
            <a:noFill/>
            <a:ln w="19050" cap="flat" cmpd="sng" algn="ctr">
              <a:solidFill>
                <a:srgbClr val="50E6FF"/>
              </a:solidFill>
              <a:prstDash val="solid"/>
              <a:headEnd type="none"/>
              <a:tailEnd type="none"/>
            </a:ln>
            <a:effectLst/>
          </p:spPr>
        </p:cxnSp>
        <p:cxnSp>
          <p:nvCxnSpPr>
            <p:cNvPr id="136" name="Straight Connector 135">
              <a:extLst>
                <a:ext uri="{FF2B5EF4-FFF2-40B4-BE49-F238E27FC236}">
                  <a16:creationId xmlns:a16="http://schemas.microsoft.com/office/drawing/2014/main" id="{BB3BADFA-6612-4AC0-8AF3-C57FADE82C92}"/>
                </a:ext>
              </a:extLst>
            </p:cNvPr>
            <p:cNvCxnSpPr>
              <a:cxnSpLocks/>
            </p:cNvCxnSpPr>
            <p:nvPr/>
          </p:nvCxnSpPr>
          <p:spPr>
            <a:xfrm flipH="1">
              <a:off x="6720582" y="3781673"/>
              <a:ext cx="3473" cy="774861"/>
            </a:xfrm>
            <a:prstGeom prst="line">
              <a:avLst/>
            </a:prstGeom>
            <a:noFill/>
            <a:ln w="19050" cap="flat" cmpd="sng" algn="ctr">
              <a:solidFill>
                <a:srgbClr val="50E6FF"/>
              </a:solidFill>
              <a:prstDash val="solid"/>
              <a:headEnd type="none"/>
              <a:tailEnd type="none"/>
            </a:ln>
            <a:effectLst/>
          </p:spPr>
        </p:cxnSp>
        <p:cxnSp>
          <p:nvCxnSpPr>
            <p:cNvPr id="137" name="Straight Connector 136">
              <a:extLst>
                <a:ext uri="{FF2B5EF4-FFF2-40B4-BE49-F238E27FC236}">
                  <a16:creationId xmlns:a16="http://schemas.microsoft.com/office/drawing/2014/main" id="{95E169C2-4665-4F15-A87F-9FCD161A10F1}"/>
                </a:ext>
              </a:extLst>
            </p:cNvPr>
            <p:cNvCxnSpPr>
              <a:cxnSpLocks/>
            </p:cNvCxnSpPr>
            <p:nvPr/>
          </p:nvCxnSpPr>
          <p:spPr>
            <a:xfrm>
              <a:off x="6817667" y="3779577"/>
              <a:ext cx="0" cy="782673"/>
            </a:xfrm>
            <a:prstGeom prst="line">
              <a:avLst/>
            </a:prstGeom>
            <a:noFill/>
            <a:ln w="19050" cap="flat" cmpd="sng" algn="ctr">
              <a:solidFill>
                <a:srgbClr val="50E6FF"/>
              </a:solidFill>
              <a:prstDash val="solid"/>
              <a:headEnd type="none"/>
              <a:tailEnd type="none"/>
            </a:ln>
            <a:effectLst/>
          </p:spPr>
        </p:cxnSp>
        <p:cxnSp>
          <p:nvCxnSpPr>
            <p:cNvPr id="138" name="Straight Connector 137">
              <a:extLst>
                <a:ext uri="{FF2B5EF4-FFF2-40B4-BE49-F238E27FC236}">
                  <a16:creationId xmlns:a16="http://schemas.microsoft.com/office/drawing/2014/main" id="{5BC3EBB9-9503-4D74-89E5-ECDD1C6CFD2C}"/>
                </a:ext>
              </a:extLst>
            </p:cNvPr>
            <p:cNvCxnSpPr>
              <a:cxnSpLocks/>
            </p:cNvCxnSpPr>
            <p:nvPr/>
          </p:nvCxnSpPr>
          <p:spPr>
            <a:xfrm flipH="1">
              <a:off x="6914753" y="3792602"/>
              <a:ext cx="3911" cy="774671"/>
            </a:xfrm>
            <a:prstGeom prst="line">
              <a:avLst/>
            </a:prstGeom>
            <a:noFill/>
            <a:ln w="19050" cap="flat" cmpd="sng" algn="ctr">
              <a:solidFill>
                <a:srgbClr val="50E6FF"/>
              </a:solidFill>
              <a:prstDash val="solid"/>
              <a:headEnd type="none"/>
              <a:tailEnd type="none"/>
            </a:ln>
            <a:effectLst/>
          </p:spPr>
        </p:cxnSp>
        <p:cxnSp>
          <p:nvCxnSpPr>
            <p:cNvPr id="139" name="Straight Connector 138">
              <a:extLst>
                <a:ext uri="{FF2B5EF4-FFF2-40B4-BE49-F238E27FC236}">
                  <a16:creationId xmlns:a16="http://schemas.microsoft.com/office/drawing/2014/main" id="{3CCC6DF5-A7F3-4DCC-85FF-BCADD037E64E}"/>
                </a:ext>
              </a:extLst>
            </p:cNvPr>
            <p:cNvCxnSpPr>
              <a:cxnSpLocks/>
            </p:cNvCxnSpPr>
            <p:nvPr/>
          </p:nvCxnSpPr>
          <p:spPr>
            <a:xfrm flipH="1">
              <a:off x="7026198" y="3788128"/>
              <a:ext cx="4824" cy="782673"/>
            </a:xfrm>
            <a:prstGeom prst="line">
              <a:avLst/>
            </a:prstGeom>
            <a:noFill/>
            <a:ln w="19050" cap="flat" cmpd="sng" algn="ctr">
              <a:solidFill>
                <a:srgbClr val="50E6FF"/>
              </a:solidFill>
              <a:prstDash val="solid"/>
              <a:headEnd type="none"/>
              <a:tailEnd type="none"/>
            </a:ln>
            <a:effectLst/>
          </p:spPr>
        </p:cxnSp>
        <p:cxnSp>
          <p:nvCxnSpPr>
            <p:cNvPr id="140" name="Straight Connector 139">
              <a:extLst>
                <a:ext uri="{FF2B5EF4-FFF2-40B4-BE49-F238E27FC236}">
                  <a16:creationId xmlns:a16="http://schemas.microsoft.com/office/drawing/2014/main" id="{5AE4A142-BCB2-4327-93C4-7C7BCF173065}"/>
                </a:ext>
              </a:extLst>
            </p:cNvPr>
            <p:cNvCxnSpPr>
              <a:cxnSpLocks/>
            </p:cNvCxnSpPr>
            <p:nvPr/>
          </p:nvCxnSpPr>
          <p:spPr>
            <a:xfrm flipH="1">
              <a:off x="7140242" y="3781743"/>
              <a:ext cx="4824" cy="782673"/>
            </a:xfrm>
            <a:prstGeom prst="line">
              <a:avLst/>
            </a:prstGeom>
            <a:noFill/>
            <a:ln w="19050" cap="flat" cmpd="sng" algn="ctr">
              <a:solidFill>
                <a:srgbClr val="50E6FF"/>
              </a:solidFill>
              <a:prstDash val="solid"/>
              <a:headEnd type="none"/>
              <a:tailEnd type="none"/>
            </a:ln>
            <a:effectLst/>
          </p:spPr>
        </p:cxnSp>
        <p:grpSp>
          <p:nvGrpSpPr>
            <p:cNvPr id="51" name="Group 50">
              <a:extLst>
                <a:ext uri="{FF2B5EF4-FFF2-40B4-BE49-F238E27FC236}">
                  <a16:creationId xmlns:a16="http://schemas.microsoft.com/office/drawing/2014/main" id="{DB943339-F6F9-4D77-8290-CE6AAD3D53E9}"/>
                </a:ext>
              </a:extLst>
            </p:cNvPr>
            <p:cNvGrpSpPr/>
            <p:nvPr/>
          </p:nvGrpSpPr>
          <p:grpSpPr>
            <a:xfrm>
              <a:off x="3789224" y="4598096"/>
              <a:ext cx="3953058" cy="434940"/>
              <a:chOff x="7309642" y="4418763"/>
              <a:chExt cx="4183540" cy="460299"/>
            </a:xfrm>
          </p:grpSpPr>
          <p:sp>
            <p:nvSpPr>
              <p:cNvPr id="108" name="TextBox 107">
                <a:extLst>
                  <a:ext uri="{FF2B5EF4-FFF2-40B4-BE49-F238E27FC236}">
                    <a16:creationId xmlns:a16="http://schemas.microsoft.com/office/drawing/2014/main" id="{39CEBDE1-5B85-4B56-BA98-DED454915F77}"/>
                  </a:ext>
                </a:extLst>
              </p:cNvPr>
              <p:cNvSpPr txBox="1"/>
              <p:nvPr/>
            </p:nvSpPr>
            <p:spPr>
              <a:xfrm flipH="1">
                <a:off x="7309642" y="4531858"/>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sp>
            <p:nvSpPr>
              <p:cNvPr id="109" name="TextBox 108">
                <a:extLst>
                  <a:ext uri="{FF2B5EF4-FFF2-40B4-BE49-F238E27FC236}">
                    <a16:creationId xmlns:a16="http://schemas.microsoft.com/office/drawing/2014/main" id="{34D7719C-A4E9-41D2-BD75-1719755F93EE}"/>
                  </a:ext>
                </a:extLst>
              </p:cNvPr>
              <p:cNvSpPr txBox="1"/>
              <p:nvPr/>
            </p:nvSpPr>
            <p:spPr>
              <a:xfrm flipH="1">
                <a:off x="7476905" y="4537783"/>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9:00</a:t>
                </a:r>
              </a:p>
            </p:txBody>
          </p:sp>
          <p:sp>
            <p:nvSpPr>
              <p:cNvPr id="110" name="TextBox 109">
                <a:extLst>
                  <a:ext uri="{FF2B5EF4-FFF2-40B4-BE49-F238E27FC236}">
                    <a16:creationId xmlns:a16="http://schemas.microsoft.com/office/drawing/2014/main" id="{A2F35AF2-C64F-4415-8A63-F03F6F5C99F9}"/>
                  </a:ext>
                </a:extLst>
              </p:cNvPr>
              <p:cNvSpPr txBox="1"/>
              <p:nvPr/>
            </p:nvSpPr>
            <p:spPr>
              <a:xfrm flipH="1">
                <a:off x="7644168"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10:00</a:t>
                </a:r>
              </a:p>
            </p:txBody>
          </p:sp>
          <p:sp>
            <p:nvSpPr>
              <p:cNvPr id="111" name="TextBox 110">
                <a:extLst>
                  <a:ext uri="{FF2B5EF4-FFF2-40B4-BE49-F238E27FC236}">
                    <a16:creationId xmlns:a16="http://schemas.microsoft.com/office/drawing/2014/main" id="{FE18DAA3-5F25-437F-A8B6-00A5A4AD6E2C}"/>
                  </a:ext>
                </a:extLst>
              </p:cNvPr>
              <p:cNvSpPr txBox="1"/>
              <p:nvPr/>
            </p:nvSpPr>
            <p:spPr>
              <a:xfrm flipH="1">
                <a:off x="7811431" y="4502802"/>
                <a:ext cx="169240" cy="37252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11:00</a:t>
                </a:r>
              </a:p>
            </p:txBody>
          </p:sp>
          <p:sp>
            <p:nvSpPr>
              <p:cNvPr id="112" name="TextBox 111">
                <a:extLst>
                  <a:ext uri="{FF2B5EF4-FFF2-40B4-BE49-F238E27FC236}">
                    <a16:creationId xmlns:a16="http://schemas.microsoft.com/office/drawing/2014/main" id="{F6D3D435-D1E2-4F38-895A-E8DCAF20CC54}"/>
                  </a:ext>
                </a:extLst>
              </p:cNvPr>
              <p:cNvSpPr txBox="1"/>
              <p:nvPr/>
            </p:nvSpPr>
            <p:spPr>
              <a:xfrm flipH="1">
                <a:off x="7978694" y="4500553"/>
                <a:ext cx="169240" cy="3781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12:00</a:t>
                </a:r>
              </a:p>
            </p:txBody>
          </p:sp>
          <p:sp>
            <p:nvSpPr>
              <p:cNvPr id="113" name="TextBox 112">
                <a:extLst>
                  <a:ext uri="{FF2B5EF4-FFF2-40B4-BE49-F238E27FC236}">
                    <a16:creationId xmlns:a16="http://schemas.microsoft.com/office/drawing/2014/main" id="{23E2C0FC-AF01-4F43-B1A5-DC1E98BA3786}"/>
                  </a:ext>
                </a:extLst>
              </p:cNvPr>
              <p:cNvSpPr txBox="1"/>
              <p:nvPr/>
            </p:nvSpPr>
            <p:spPr>
              <a:xfrm flipH="1">
                <a:off x="8145957" y="4499622"/>
                <a:ext cx="169240" cy="37888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13:00</a:t>
                </a:r>
              </a:p>
            </p:txBody>
          </p:sp>
          <p:sp>
            <p:nvSpPr>
              <p:cNvPr id="114" name="TextBox 113">
                <a:extLst>
                  <a:ext uri="{FF2B5EF4-FFF2-40B4-BE49-F238E27FC236}">
                    <a16:creationId xmlns:a16="http://schemas.microsoft.com/office/drawing/2014/main" id="{CAB1F099-6E18-4ABC-9CEA-7E2ACD9E515C}"/>
                  </a:ext>
                </a:extLst>
              </p:cNvPr>
              <p:cNvSpPr txBox="1"/>
              <p:nvPr/>
            </p:nvSpPr>
            <p:spPr>
              <a:xfrm flipH="1">
                <a:off x="8313220" y="4490519"/>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14:00</a:t>
                </a:r>
              </a:p>
            </p:txBody>
          </p:sp>
          <p:sp>
            <p:nvSpPr>
              <p:cNvPr id="115" name="TextBox 114">
                <a:extLst>
                  <a:ext uri="{FF2B5EF4-FFF2-40B4-BE49-F238E27FC236}">
                    <a16:creationId xmlns:a16="http://schemas.microsoft.com/office/drawing/2014/main" id="{773005A5-8848-4DEC-9CE0-8DEDEA147A38}"/>
                  </a:ext>
                </a:extLst>
              </p:cNvPr>
              <p:cNvSpPr txBox="1"/>
              <p:nvPr/>
            </p:nvSpPr>
            <p:spPr>
              <a:xfrm flipH="1">
                <a:off x="8480483"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15:00</a:t>
                </a:r>
              </a:p>
            </p:txBody>
          </p:sp>
          <p:sp>
            <p:nvSpPr>
              <p:cNvPr id="116" name="TextBox 115">
                <a:extLst>
                  <a:ext uri="{FF2B5EF4-FFF2-40B4-BE49-F238E27FC236}">
                    <a16:creationId xmlns:a16="http://schemas.microsoft.com/office/drawing/2014/main" id="{01F3C119-E650-4665-A57D-73084D616B0E}"/>
                  </a:ext>
                </a:extLst>
              </p:cNvPr>
              <p:cNvSpPr txBox="1"/>
              <p:nvPr/>
            </p:nvSpPr>
            <p:spPr>
              <a:xfrm flipH="1">
                <a:off x="8647746" y="4492873"/>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16:00</a:t>
                </a:r>
              </a:p>
            </p:txBody>
          </p:sp>
          <p:sp>
            <p:nvSpPr>
              <p:cNvPr id="117" name="TextBox 116">
                <a:extLst>
                  <a:ext uri="{FF2B5EF4-FFF2-40B4-BE49-F238E27FC236}">
                    <a16:creationId xmlns:a16="http://schemas.microsoft.com/office/drawing/2014/main" id="{F09E7C8D-2ED4-44A4-9A21-4E8910803082}"/>
                  </a:ext>
                </a:extLst>
              </p:cNvPr>
              <p:cNvSpPr txBox="1"/>
              <p:nvPr/>
            </p:nvSpPr>
            <p:spPr>
              <a:xfrm flipH="1">
                <a:off x="8815009" y="4492871"/>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17:00</a:t>
                </a:r>
              </a:p>
            </p:txBody>
          </p:sp>
          <p:sp>
            <p:nvSpPr>
              <p:cNvPr id="118" name="TextBox 117">
                <a:extLst>
                  <a:ext uri="{FF2B5EF4-FFF2-40B4-BE49-F238E27FC236}">
                    <a16:creationId xmlns:a16="http://schemas.microsoft.com/office/drawing/2014/main" id="{C58439C0-5716-4714-A082-EE1313BCE26A}"/>
                  </a:ext>
                </a:extLst>
              </p:cNvPr>
              <p:cNvSpPr txBox="1"/>
              <p:nvPr/>
            </p:nvSpPr>
            <p:spPr>
              <a:xfrm flipH="1">
                <a:off x="8982272" y="4502612"/>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18:00</a:t>
                </a:r>
              </a:p>
            </p:txBody>
          </p:sp>
          <p:sp>
            <p:nvSpPr>
              <p:cNvPr id="119" name="TextBox 118">
                <a:extLst>
                  <a:ext uri="{FF2B5EF4-FFF2-40B4-BE49-F238E27FC236}">
                    <a16:creationId xmlns:a16="http://schemas.microsoft.com/office/drawing/2014/main" id="{0418E2F9-FA0F-4199-B6A0-F4FA29895103}"/>
                  </a:ext>
                </a:extLst>
              </p:cNvPr>
              <p:cNvSpPr txBox="1"/>
              <p:nvPr/>
            </p:nvSpPr>
            <p:spPr>
              <a:xfrm flipH="1">
                <a:off x="9149534" y="450296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19:00</a:t>
                </a:r>
              </a:p>
            </p:txBody>
          </p:sp>
          <p:sp>
            <p:nvSpPr>
              <p:cNvPr id="120" name="TextBox 119">
                <a:extLst>
                  <a:ext uri="{FF2B5EF4-FFF2-40B4-BE49-F238E27FC236}">
                    <a16:creationId xmlns:a16="http://schemas.microsoft.com/office/drawing/2014/main" id="{3811B040-8AAE-4BDF-9F70-3BAB2BADD239}"/>
                  </a:ext>
                </a:extLst>
              </p:cNvPr>
              <p:cNvSpPr txBox="1"/>
              <p:nvPr/>
            </p:nvSpPr>
            <p:spPr>
              <a:xfrm flipH="1">
                <a:off x="9316796"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20:00</a:t>
                </a:r>
              </a:p>
            </p:txBody>
          </p:sp>
          <p:sp>
            <p:nvSpPr>
              <p:cNvPr id="121" name="TextBox 120">
                <a:extLst>
                  <a:ext uri="{FF2B5EF4-FFF2-40B4-BE49-F238E27FC236}">
                    <a16:creationId xmlns:a16="http://schemas.microsoft.com/office/drawing/2014/main" id="{05758031-F02D-47E0-A485-C108C0F0C0E5}"/>
                  </a:ext>
                </a:extLst>
              </p:cNvPr>
              <p:cNvSpPr txBox="1"/>
              <p:nvPr/>
            </p:nvSpPr>
            <p:spPr>
              <a:xfrm flipH="1">
                <a:off x="9484058"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21:00</a:t>
                </a:r>
              </a:p>
            </p:txBody>
          </p:sp>
          <p:sp>
            <p:nvSpPr>
              <p:cNvPr id="122" name="TextBox 121">
                <a:extLst>
                  <a:ext uri="{FF2B5EF4-FFF2-40B4-BE49-F238E27FC236}">
                    <a16:creationId xmlns:a16="http://schemas.microsoft.com/office/drawing/2014/main" id="{23DFFA73-2832-460E-BD4C-99AE2AD22C9C}"/>
                  </a:ext>
                </a:extLst>
              </p:cNvPr>
              <p:cNvSpPr txBox="1"/>
              <p:nvPr/>
            </p:nvSpPr>
            <p:spPr>
              <a:xfrm flipH="1">
                <a:off x="9651320" y="4493694"/>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22:00</a:t>
                </a:r>
              </a:p>
            </p:txBody>
          </p:sp>
          <p:sp>
            <p:nvSpPr>
              <p:cNvPr id="123" name="TextBox 122">
                <a:extLst>
                  <a:ext uri="{FF2B5EF4-FFF2-40B4-BE49-F238E27FC236}">
                    <a16:creationId xmlns:a16="http://schemas.microsoft.com/office/drawing/2014/main" id="{748CAD02-7AD5-4D08-B697-CB892DC45DCA}"/>
                  </a:ext>
                </a:extLst>
              </p:cNvPr>
              <p:cNvSpPr txBox="1"/>
              <p:nvPr/>
            </p:nvSpPr>
            <p:spPr>
              <a:xfrm flipH="1">
                <a:off x="9818582" y="449051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23:00</a:t>
                </a:r>
              </a:p>
            </p:txBody>
          </p:sp>
          <p:sp>
            <p:nvSpPr>
              <p:cNvPr id="124" name="TextBox 123">
                <a:extLst>
                  <a:ext uri="{FF2B5EF4-FFF2-40B4-BE49-F238E27FC236}">
                    <a16:creationId xmlns:a16="http://schemas.microsoft.com/office/drawing/2014/main" id="{3197305F-E363-4655-8B9D-7741A5428502}"/>
                  </a:ext>
                </a:extLst>
              </p:cNvPr>
              <p:cNvSpPr txBox="1"/>
              <p:nvPr/>
            </p:nvSpPr>
            <p:spPr>
              <a:xfrm flipH="1">
                <a:off x="9985844" y="4421960"/>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0:00</a:t>
                </a:r>
              </a:p>
            </p:txBody>
          </p:sp>
          <p:sp>
            <p:nvSpPr>
              <p:cNvPr id="125" name="TextBox 124">
                <a:extLst>
                  <a:ext uri="{FF2B5EF4-FFF2-40B4-BE49-F238E27FC236}">
                    <a16:creationId xmlns:a16="http://schemas.microsoft.com/office/drawing/2014/main" id="{0348A7CF-2BCA-4673-8B54-428512AFD21B}"/>
                  </a:ext>
                </a:extLst>
              </p:cNvPr>
              <p:cNvSpPr txBox="1"/>
              <p:nvPr/>
            </p:nvSpPr>
            <p:spPr>
              <a:xfrm flipH="1">
                <a:off x="10153106" y="4418765"/>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a:t>
                </a:r>
              </a:p>
            </p:txBody>
          </p:sp>
          <p:sp>
            <p:nvSpPr>
              <p:cNvPr id="126" name="TextBox 125">
                <a:extLst>
                  <a:ext uri="{FF2B5EF4-FFF2-40B4-BE49-F238E27FC236}">
                    <a16:creationId xmlns:a16="http://schemas.microsoft.com/office/drawing/2014/main" id="{BB86A7D5-76AA-4EC8-A1F5-E19667013E02}"/>
                  </a:ext>
                </a:extLst>
              </p:cNvPr>
              <p:cNvSpPr txBox="1"/>
              <p:nvPr/>
            </p:nvSpPr>
            <p:spPr>
              <a:xfrm flipH="1">
                <a:off x="10320368" y="4425616"/>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a:t>
                </a:r>
              </a:p>
            </p:txBody>
          </p:sp>
          <p:sp>
            <p:nvSpPr>
              <p:cNvPr id="127" name="TextBox 126">
                <a:extLst>
                  <a:ext uri="{FF2B5EF4-FFF2-40B4-BE49-F238E27FC236}">
                    <a16:creationId xmlns:a16="http://schemas.microsoft.com/office/drawing/2014/main" id="{0079CE1D-A233-4907-AA0A-964E04670978}"/>
                  </a:ext>
                </a:extLst>
              </p:cNvPr>
              <p:cNvSpPr txBox="1"/>
              <p:nvPr/>
            </p:nvSpPr>
            <p:spPr>
              <a:xfrm flipH="1">
                <a:off x="10487630" y="4425064"/>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3:00</a:t>
                </a:r>
              </a:p>
            </p:txBody>
          </p:sp>
          <p:sp>
            <p:nvSpPr>
              <p:cNvPr id="128" name="TextBox 127">
                <a:extLst>
                  <a:ext uri="{FF2B5EF4-FFF2-40B4-BE49-F238E27FC236}">
                    <a16:creationId xmlns:a16="http://schemas.microsoft.com/office/drawing/2014/main" id="{064C345F-C00E-4C54-9A8C-CE9A14491F8F}"/>
                  </a:ext>
                </a:extLst>
              </p:cNvPr>
              <p:cNvSpPr txBox="1"/>
              <p:nvPr/>
            </p:nvSpPr>
            <p:spPr>
              <a:xfrm flipH="1">
                <a:off x="10654892" y="4418765"/>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4:00</a:t>
                </a:r>
              </a:p>
            </p:txBody>
          </p:sp>
          <p:sp>
            <p:nvSpPr>
              <p:cNvPr id="129" name="TextBox 128">
                <a:extLst>
                  <a:ext uri="{FF2B5EF4-FFF2-40B4-BE49-F238E27FC236}">
                    <a16:creationId xmlns:a16="http://schemas.microsoft.com/office/drawing/2014/main" id="{32D3B3AF-28DB-4580-8EFA-7E02DE0B9D3E}"/>
                  </a:ext>
                </a:extLst>
              </p:cNvPr>
              <p:cNvSpPr txBox="1"/>
              <p:nvPr/>
            </p:nvSpPr>
            <p:spPr>
              <a:xfrm flipH="1">
                <a:off x="10822154" y="4418764"/>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5:00</a:t>
                </a:r>
              </a:p>
            </p:txBody>
          </p:sp>
          <p:sp>
            <p:nvSpPr>
              <p:cNvPr id="130" name="TextBox 129">
                <a:extLst>
                  <a:ext uri="{FF2B5EF4-FFF2-40B4-BE49-F238E27FC236}">
                    <a16:creationId xmlns:a16="http://schemas.microsoft.com/office/drawing/2014/main" id="{D17FBFD5-1618-46C7-8922-33F6156633E4}"/>
                  </a:ext>
                </a:extLst>
              </p:cNvPr>
              <p:cNvSpPr txBox="1"/>
              <p:nvPr/>
            </p:nvSpPr>
            <p:spPr>
              <a:xfrm flipH="1">
                <a:off x="10989416" y="442561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6:00</a:t>
                </a:r>
              </a:p>
            </p:txBody>
          </p:sp>
          <p:sp>
            <p:nvSpPr>
              <p:cNvPr id="131" name="TextBox 130">
                <a:extLst>
                  <a:ext uri="{FF2B5EF4-FFF2-40B4-BE49-F238E27FC236}">
                    <a16:creationId xmlns:a16="http://schemas.microsoft.com/office/drawing/2014/main" id="{F66A8E84-F937-4AD5-9B80-7ED1972B531D}"/>
                  </a:ext>
                </a:extLst>
              </p:cNvPr>
              <p:cNvSpPr txBox="1"/>
              <p:nvPr/>
            </p:nvSpPr>
            <p:spPr>
              <a:xfrm flipH="1">
                <a:off x="11156678" y="4421959"/>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7:00</a:t>
                </a:r>
              </a:p>
            </p:txBody>
          </p:sp>
          <p:sp>
            <p:nvSpPr>
              <p:cNvPr id="132" name="TextBox 131">
                <a:extLst>
                  <a:ext uri="{FF2B5EF4-FFF2-40B4-BE49-F238E27FC236}">
                    <a16:creationId xmlns:a16="http://schemas.microsoft.com/office/drawing/2014/main" id="{11C945C8-9610-4CCC-9CC7-FFA1972B10BC}"/>
                  </a:ext>
                </a:extLst>
              </p:cNvPr>
              <p:cNvSpPr txBox="1"/>
              <p:nvPr/>
            </p:nvSpPr>
            <p:spPr>
              <a:xfrm flipH="1">
                <a:off x="11323942" y="4418763"/>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grpSp>
        <p:sp>
          <p:nvSpPr>
            <p:cNvPr id="53" name="TextBox 52">
              <a:extLst>
                <a:ext uri="{FF2B5EF4-FFF2-40B4-BE49-F238E27FC236}">
                  <a16:creationId xmlns:a16="http://schemas.microsoft.com/office/drawing/2014/main" id="{6D18CB15-59C7-478B-ABB3-3066616D8630}"/>
                </a:ext>
              </a:extLst>
            </p:cNvPr>
            <p:cNvSpPr txBox="1"/>
            <p:nvPr/>
          </p:nvSpPr>
          <p:spPr>
            <a:xfrm>
              <a:off x="3815682" y="5503893"/>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Min vcores</a:t>
              </a:r>
            </a:p>
          </p:txBody>
        </p:sp>
        <p:sp>
          <p:nvSpPr>
            <p:cNvPr id="54" name="TextBox 53">
              <a:extLst>
                <a:ext uri="{FF2B5EF4-FFF2-40B4-BE49-F238E27FC236}">
                  <a16:creationId xmlns:a16="http://schemas.microsoft.com/office/drawing/2014/main" id="{91A8716F-95E1-4DA6-B6B3-6D5D8C2ABE0F}"/>
                </a:ext>
              </a:extLst>
            </p:cNvPr>
            <p:cNvSpPr txBox="1"/>
            <p:nvPr/>
          </p:nvSpPr>
          <p:spPr>
            <a:xfrm rot="16200000">
              <a:off x="1795039" y="3248922"/>
              <a:ext cx="2977581" cy="232692"/>
            </a:xfrm>
            <a:prstGeom prst="rect">
              <a:avLst/>
            </a:prstGeom>
            <a:noFill/>
          </p:spPr>
          <p:txBody>
            <a:bodyPr wrap="square" lIns="0" tIns="0" rIns="0" bIns="0" rtlCol="0">
              <a:spAutoFit/>
            </a:bodyPr>
            <a:lstStyle/>
            <a:p>
              <a:pPr algn="ctr" defTabSz="864017">
                <a:defRPr/>
              </a:pPr>
              <a:r>
                <a:rPr lang="en-US" sz="1512" kern="0" dirty="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55" name="TextBox 54">
              <a:extLst>
                <a:ext uri="{FF2B5EF4-FFF2-40B4-BE49-F238E27FC236}">
                  <a16:creationId xmlns:a16="http://schemas.microsoft.com/office/drawing/2014/main" id="{C48039F5-3BB8-4099-8EE8-767D8253E23C}"/>
                </a:ext>
              </a:extLst>
            </p:cNvPr>
            <p:cNvSpPr txBox="1"/>
            <p:nvPr/>
          </p:nvSpPr>
          <p:spPr>
            <a:xfrm flipH="1">
              <a:off x="3690999" y="1918986"/>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a:t>
              </a:r>
            </a:p>
          </p:txBody>
        </p:sp>
        <p:sp>
          <p:nvSpPr>
            <p:cNvPr id="56" name="TextBox 55">
              <a:extLst>
                <a:ext uri="{FF2B5EF4-FFF2-40B4-BE49-F238E27FC236}">
                  <a16:creationId xmlns:a16="http://schemas.microsoft.com/office/drawing/2014/main" id="{A392C0A7-F29C-4536-A874-379AA6FAC67C}"/>
                </a:ext>
              </a:extLst>
            </p:cNvPr>
            <p:cNvSpPr txBox="1"/>
            <p:nvPr/>
          </p:nvSpPr>
          <p:spPr>
            <a:xfrm>
              <a:off x="3578444" y="1371813"/>
              <a:ext cx="4249680" cy="232692"/>
            </a:xfrm>
            <a:prstGeom prst="rect">
              <a:avLst/>
            </a:prstGeom>
            <a:noFill/>
          </p:spPr>
          <p:txBody>
            <a:bodyPr wrap="square" lIns="0" tIns="0" rIns="0" bIns="0" rtlCol="0">
              <a:spAutoFit/>
            </a:bodyPr>
            <a:lstStyle/>
            <a:p>
              <a:pPr algn="ctr" defTabSz="864017">
                <a:defRPr/>
              </a:pPr>
              <a:r>
                <a:rPr lang="en-US" sz="1512" kern="0" dirty="0">
                  <a:solidFill>
                    <a:srgbClr val="0078D4"/>
                  </a:solidFill>
                  <a:latin typeface="Segoe UI Semibold"/>
                  <a:cs typeface="Segoe UI" panose="020B0502040204020203" pitchFamily="34" charset="0"/>
                </a:rPr>
                <a:t>CPU usage</a:t>
              </a:r>
            </a:p>
          </p:txBody>
        </p:sp>
        <p:sp>
          <p:nvSpPr>
            <p:cNvPr id="57" name="Freeform: Shape 12">
              <a:extLst>
                <a:ext uri="{FF2B5EF4-FFF2-40B4-BE49-F238E27FC236}">
                  <a16:creationId xmlns:a16="http://schemas.microsoft.com/office/drawing/2014/main" id="{C9C187A4-497D-40EF-94F9-2664CFA88C0A}"/>
                </a:ext>
              </a:extLst>
            </p:cNvPr>
            <p:cNvSpPr/>
            <p:nvPr/>
          </p:nvSpPr>
          <p:spPr bwMode="auto">
            <a:xfrm>
              <a:off x="3811478" y="1252427"/>
              <a:ext cx="3620756" cy="2947083"/>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sp>
          <p:nvSpPr>
            <p:cNvPr id="58" name="TextBox 57">
              <a:extLst>
                <a:ext uri="{FF2B5EF4-FFF2-40B4-BE49-F238E27FC236}">
                  <a16:creationId xmlns:a16="http://schemas.microsoft.com/office/drawing/2014/main" id="{15F75FAF-D6CF-4CD2-A74B-37CCDDF83312}"/>
                </a:ext>
              </a:extLst>
            </p:cNvPr>
            <p:cNvSpPr txBox="1"/>
            <p:nvPr/>
          </p:nvSpPr>
          <p:spPr>
            <a:xfrm flipH="1">
              <a:off x="3690999" y="3710738"/>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cs typeface="Segoe UI" panose="020B0502040204020203" pitchFamily="34" charset="0"/>
                </a:rPr>
                <a:t>1</a:t>
              </a:r>
            </a:p>
          </p:txBody>
        </p:sp>
        <p:sp>
          <p:nvSpPr>
            <p:cNvPr id="60" name="TextBox 59">
              <a:extLst>
                <a:ext uri="{FF2B5EF4-FFF2-40B4-BE49-F238E27FC236}">
                  <a16:creationId xmlns:a16="http://schemas.microsoft.com/office/drawing/2014/main" id="{D56E0D15-25E0-4B34-A0D1-69A069585A09}"/>
                </a:ext>
              </a:extLst>
            </p:cNvPr>
            <p:cNvSpPr txBox="1"/>
            <p:nvPr/>
          </p:nvSpPr>
          <p:spPr>
            <a:xfrm flipH="1">
              <a:off x="3685948" y="4470920"/>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a:t>
              </a:r>
            </a:p>
          </p:txBody>
        </p:sp>
        <p:cxnSp>
          <p:nvCxnSpPr>
            <p:cNvPr id="61" name="Straight Connector 60">
              <a:extLst>
                <a:ext uri="{FF2B5EF4-FFF2-40B4-BE49-F238E27FC236}">
                  <a16:creationId xmlns:a16="http://schemas.microsoft.com/office/drawing/2014/main" id="{013072A2-1B68-45B7-B813-43248D99D580}"/>
                </a:ext>
              </a:extLst>
            </p:cNvPr>
            <p:cNvCxnSpPr>
              <a:cxnSpLocks/>
            </p:cNvCxnSpPr>
            <p:nvPr/>
          </p:nvCxnSpPr>
          <p:spPr>
            <a:xfrm>
              <a:off x="3803676" y="1992385"/>
              <a:ext cx="4024448" cy="0"/>
            </a:xfrm>
            <a:prstGeom prst="line">
              <a:avLst/>
            </a:prstGeom>
            <a:noFill/>
            <a:ln w="57150" cap="flat" cmpd="sng" algn="ctr">
              <a:solidFill>
                <a:srgbClr val="EBEBEB"/>
              </a:solidFill>
              <a:prstDash val="solid"/>
              <a:headEnd type="none" w="lg" len="med"/>
              <a:tailEnd type="none" w="lg" len="med"/>
            </a:ln>
            <a:effectLst/>
          </p:spPr>
        </p:cxnSp>
        <p:sp>
          <p:nvSpPr>
            <p:cNvPr id="63" name="TextBox 62">
              <a:extLst>
                <a:ext uri="{FF2B5EF4-FFF2-40B4-BE49-F238E27FC236}">
                  <a16:creationId xmlns:a16="http://schemas.microsoft.com/office/drawing/2014/main" id="{F40A7D1B-F8C0-468E-8EEA-F9E7F4214438}"/>
                </a:ext>
              </a:extLst>
            </p:cNvPr>
            <p:cNvSpPr txBox="1"/>
            <p:nvPr/>
          </p:nvSpPr>
          <p:spPr>
            <a:xfrm>
              <a:off x="4833882"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Max vcores</a:t>
              </a:r>
            </a:p>
          </p:txBody>
        </p:sp>
        <p:sp>
          <p:nvSpPr>
            <p:cNvPr id="64" name="TextBox 63">
              <a:extLst>
                <a:ext uri="{FF2B5EF4-FFF2-40B4-BE49-F238E27FC236}">
                  <a16:creationId xmlns:a16="http://schemas.microsoft.com/office/drawing/2014/main" id="{6BD6F340-094A-460B-9FC4-07D0B1E5A1DB}"/>
                </a:ext>
              </a:extLst>
            </p:cNvPr>
            <p:cNvSpPr txBox="1"/>
            <p:nvPr/>
          </p:nvSpPr>
          <p:spPr>
            <a:xfrm>
              <a:off x="594519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used</a:t>
              </a:r>
            </a:p>
          </p:txBody>
        </p:sp>
        <p:cxnSp>
          <p:nvCxnSpPr>
            <p:cNvPr id="65" name="Straight Connector 64">
              <a:extLst>
                <a:ext uri="{FF2B5EF4-FFF2-40B4-BE49-F238E27FC236}">
                  <a16:creationId xmlns:a16="http://schemas.microsoft.com/office/drawing/2014/main" id="{4CE5180A-C8BA-4003-81B9-A1D112FB1342}"/>
                </a:ext>
              </a:extLst>
            </p:cNvPr>
            <p:cNvCxnSpPr>
              <a:cxnSpLocks/>
            </p:cNvCxnSpPr>
            <p:nvPr/>
          </p:nvCxnSpPr>
          <p:spPr>
            <a:xfrm>
              <a:off x="3841549" y="3772433"/>
              <a:ext cx="0" cy="507150"/>
            </a:xfrm>
            <a:prstGeom prst="line">
              <a:avLst/>
            </a:prstGeom>
            <a:noFill/>
            <a:ln w="19050" cap="flat" cmpd="sng" algn="ctr">
              <a:solidFill>
                <a:srgbClr val="50E6FF"/>
              </a:solidFill>
              <a:prstDash val="solid"/>
              <a:headEnd type="none"/>
              <a:tailEnd type="none"/>
            </a:ln>
            <a:effectLst/>
          </p:spPr>
        </p:cxnSp>
        <p:cxnSp>
          <p:nvCxnSpPr>
            <p:cNvPr id="66" name="Straight Connector 65">
              <a:extLst>
                <a:ext uri="{FF2B5EF4-FFF2-40B4-BE49-F238E27FC236}">
                  <a16:creationId xmlns:a16="http://schemas.microsoft.com/office/drawing/2014/main" id="{DEF3A49A-F158-46CD-BDF9-16C5AF346578}"/>
                </a:ext>
              </a:extLst>
            </p:cNvPr>
            <p:cNvCxnSpPr>
              <a:cxnSpLocks/>
            </p:cNvCxnSpPr>
            <p:nvPr/>
          </p:nvCxnSpPr>
          <p:spPr>
            <a:xfrm>
              <a:off x="3938634" y="3772433"/>
              <a:ext cx="0" cy="374752"/>
            </a:xfrm>
            <a:prstGeom prst="line">
              <a:avLst/>
            </a:prstGeom>
            <a:noFill/>
            <a:ln w="19050" cap="flat" cmpd="sng" algn="ctr">
              <a:solidFill>
                <a:srgbClr val="50E6FF"/>
              </a:solidFill>
              <a:prstDash val="solid"/>
              <a:headEnd type="none"/>
              <a:tailEnd type="none"/>
            </a:ln>
            <a:effectLst/>
          </p:spPr>
        </p:cxnSp>
        <p:cxnSp>
          <p:nvCxnSpPr>
            <p:cNvPr id="80" name="Straight Connector 79">
              <a:extLst>
                <a:ext uri="{FF2B5EF4-FFF2-40B4-BE49-F238E27FC236}">
                  <a16:creationId xmlns:a16="http://schemas.microsoft.com/office/drawing/2014/main" id="{9BA1B54C-5313-469D-8A7A-6724501A6235}"/>
                </a:ext>
              </a:extLst>
            </p:cNvPr>
            <p:cNvCxnSpPr>
              <a:cxnSpLocks/>
            </p:cNvCxnSpPr>
            <p:nvPr/>
          </p:nvCxnSpPr>
          <p:spPr>
            <a:xfrm flipH="1">
              <a:off x="5341416" y="3772243"/>
              <a:ext cx="1" cy="342557"/>
            </a:xfrm>
            <a:prstGeom prst="line">
              <a:avLst/>
            </a:prstGeom>
            <a:noFill/>
            <a:ln w="19050" cap="flat" cmpd="sng" algn="ctr">
              <a:solidFill>
                <a:srgbClr val="50E6FF"/>
              </a:solidFill>
              <a:prstDash val="solid"/>
              <a:headEnd type="none"/>
              <a:tailEnd type="none"/>
            </a:ln>
            <a:effectLst/>
          </p:spPr>
        </p:cxnSp>
        <p:cxnSp>
          <p:nvCxnSpPr>
            <p:cNvPr id="81" name="Straight Connector 80">
              <a:extLst>
                <a:ext uri="{FF2B5EF4-FFF2-40B4-BE49-F238E27FC236}">
                  <a16:creationId xmlns:a16="http://schemas.microsoft.com/office/drawing/2014/main" id="{80F06E6F-18B3-40BA-B7DA-1BE8DD355A37}"/>
                </a:ext>
              </a:extLst>
            </p:cNvPr>
            <p:cNvCxnSpPr>
              <a:cxnSpLocks/>
            </p:cNvCxnSpPr>
            <p:nvPr/>
          </p:nvCxnSpPr>
          <p:spPr>
            <a:xfrm>
              <a:off x="5435028" y="3764431"/>
              <a:ext cx="0" cy="406567"/>
            </a:xfrm>
            <a:prstGeom prst="line">
              <a:avLst/>
            </a:prstGeom>
            <a:noFill/>
            <a:ln w="19050" cap="flat" cmpd="sng" algn="ctr">
              <a:solidFill>
                <a:srgbClr val="50E6FF"/>
              </a:solidFill>
              <a:prstDash val="solid"/>
              <a:headEnd type="none"/>
              <a:tailEnd type="none"/>
            </a:ln>
            <a:effectLst/>
          </p:spPr>
        </p:cxnSp>
        <p:cxnSp>
          <p:nvCxnSpPr>
            <p:cNvPr id="82" name="Straight Connector 81">
              <a:extLst>
                <a:ext uri="{FF2B5EF4-FFF2-40B4-BE49-F238E27FC236}">
                  <a16:creationId xmlns:a16="http://schemas.microsoft.com/office/drawing/2014/main" id="{2FD7CE1F-FF65-4C95-AF8C-2BDE7E8FBD86}"/>
                </a:ext>
              </a:extLst>
            </p:cNvPr>
            <p:cNvCxnSpPr>
              <a:cxnSpLocks/>
            </p:cNvCxnSpPr>
            <p:nvPr/>
          </p:nvCxnSpPr>
          <p:spPr>
            <a:xfrm flipH="1">
              <a:off x="5536025" y="3772433"/>
              <a:ext cx="1" cy="578587"/>
            </a:xfrm>
            <a:prstGeom prst="line">
              <a:avLst/>
            </a:prstGeom>
            <a:noFill/>
            <a:ln w="1905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CEE0CC8A-B18F-4AF3-8438-65A5EF7DE09B}"/>
                </a:ext>
              </a:extLst>
            </p:cNvPr>
            <p:cNvCxnSpPr>
              <a:cxnSpLocks/>
            </p:cNvCxnSpPr>
            <p:nvPr/>
          </p:nvCxnSpPr>
          <p:spPr>
            <a:xfrm>
              <a:off x="5648383" y="3764431"/>
              <a:ext cx="0" cy="499912"/>
            </a:xfrm>
            <a:prstGeom prst="line">
              <a:avLst/>
            </a:prstGeom>
            <a:noFill/>
            <a:ln w="19050" cap="flat" cmpd="sng" algn="ctr">
              <a:solidFill>
                <a:srgbClr val="50E6FF"/>
              </a:solidFill>
              <a:prstDash val="solid"/>
              <a:headEnd type="none"/>
              <a:tailEnd type="none"/>
            </a:ln>
            <a:effectLst/>
          </p:spPr>
        </p:cxnSp>
        <p:sp>
          <p:nvSpPr>
            <p:cNvPr id="84" name="TextBox 83">
              <a:extLst>
                <a:ext uri="{FF2B5EF4-FFF2-40B4-BE49-F238E27FC236}">
                  <a16:creationId xmlns:a16="http://schemas.microsoft.com/office/drawing/2014/main" id="{662A9DFF-0EE9-4D9D-92DB-812C7C008410}"/>
                </a:ext>
              </a:extLst>
            </p:cNvPr>
            <p:cNvSpPr txBox="1"/>
            <p:nvPr/>
          </p:nvSpPr>
          <p:spPr>
            <a:xfrm>
              <a:off x="696033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billed</a:t>
              </a:r>
            </a:p>
          </p:txBody>
        </p:sp>
        <p:sp>
          <p:nvSpPr>
            <p:cNvPr id="85" name="Rectangle 84">
              <a:extLst>
                <a:ext uri="{FF2B5EF4-FFF2-40B4-BE49-F238E27FC236}">
                  <a16:creationId xmlns:a16="http://schemas.microsoft.com/office/drawing/2014/main" id="{10921B90-7DDA-40BA-A948-1AA0B5A4FCA3}"/>
                </a:ext>
              </a:extLst>
            </p:cNvPr>
            <p:cNvSpPr/>
            <p:nvPr/>
          </p:nvSpPr>
          <p:spPr bwMode="auto">
            <a:xfrm>
              <a:off x="3686062" y="5577180"/>
              <a:ext cx="181260" cy="432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9A5F50F9-2C54-4637-9206-D8BA2BF5DA83}"/>
                </a:ext>
              </a:extLst>
            </p:cNvPr>
            <p:cNvSpPr/>
            <p:nvPr/>
          </p:nvSpPr>
          <p:spPr bwMode="auto">
            <a:xfrm>
              <a:off x="4690715" y="5577180"/>
              <a:ext cx="181260" cy="432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F5E2A361-9422-493F-832D-717E38A16A18}"/>
                </a:ext>
              </a:extLst>
            </p:cNvPr>
            <p:cNvSpPr/>
            <p:nvPr/>
          </p:nvSpPr>
          <p:spPr bwMode="auto">
            <a:xfrm>
              <a:off x="5770343" y="5577180"/>
              <a:ext cx="181260" cy="432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F1EAC150-D458-4A83-B1BD-C7565EB95534}"/>
                </a:ext>
              </a:extLst>
            </p:cNvPr>
            <p:cNvSpPr/>
            <p:nvPr/>
          </p:nvSpPr>
          <p:spPr bwMode="auto">
            <a:xfrm rot="16200000">
              <a:off x="6818884" y="5577180"/>
              <a:ext cx="181260" cy="432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90FDB26C-396D-4EF8-B30B-4EFDAEB2CAF7}"/>
                </a:ext>
              </a:extLst>
            </p:cNvPr>
            <p:cNvCxnSpPr>
              <a:cxnSpLocks/>
            </p:cNvCxnSpPr>
            <p:nvPr/>
          </p:nvCxnSpPr>
          <p:spPr>
            <a:xfrm>
              <a:off x="5749770" y="3793726"/>
              <a:ext cx="0" cy="503954"/>
            </a:xfrm>
            <a:prstGeom prst="line">
              <a:avLst/>
            </a:prstGeom>
            <a:noFill/>
            <a:ln w="19050" cap="flat" cmpd="sng" algn="ctr">
              <a:solidFill>
                <a:srgbClr val="50E6FF"/>
              </a:solidFill>
              <a:prstDash val="solid"/>
              <a:headEnd type="none"/>
              <a:tailEnd type="none"/>
            </a:ln>
            <a:effectLst/>
          </p:spPr>
        </p:cxnSp>
        <p:cxnSp>
          <p:nvCxnSpPr>
            <p:cNvPr id="90" name="Straight Connector 89">
              <a:extLst>
                <a:ext uri="{FF2B5EF4-FFF2-40B4-BE49-F238E27FC236}">
                  <a16:creationId xmlns:a16="http://schemas.microsoft.com/office/drawing/2014/main" id="{E0409D09-A27D-4AA7-BD5A-42087C8DFC1C}"/>
                </a:ext>
              </a:extLst>
            </p:cNvPr>
            <p:cNvCxnSpPr>
              <a:cxnSpLocks/>
            </p:cNvCxnSpPr>
            <p:nvPr/>
          </p:nvCxnSpPr>
          <p:spPr>
            <a:xfrm flipH="1">
              <a:off x="5857305" y="3780224"/>
              <a:ext cx="1" cy="510789"/>
            </a:xfrm>
            <a:prstGeom prst="line">
              <a:avLst/>
            </a:prstGeom>
            <a:noFill/>
            <a:ln w="19050" cap="flat" cmpd="sng" algn="ctr">
              <a:solidFill>
                <a:srgbClr val="50E6FF"/>
              </a:solidFill>
              <a:prstDash val="solid"/>
              <a:headEnd type="none"/>
              <a:tailEnd type="none"/>
            </a:ln>
            <a:effectLst/>
          </p:spPr>
        </p:cxnSp>
        <p:cxnSp>
          <p:nvCxnSpPr>
            <p:cNvPr id="91" name="Straight Connector 90">
              <a:extLst>
                <a:ext uri="{FF2B5EF4-FFF2-40B4-BE49-F238E27FC236}">
                  <a16:creationId xmlns:a16="http://schemas.microsoft.com/office/drawing/2014/main" id="{B3F03447-2042-47D3-B21C-3DC44B9FA57B}"/>
                </a:ext>
              </a:extLst>
            </p:cNvPr>
            <p:cNvCxnSpPr>
              <a:cxnSpLocks/>
            </p:cNvCxnSpPr>
            <p:nvPr/>
          </p:nvCxnSpPr>
          <p:spPr>
            <a:xfrm>
              <a:off x="5950917" y="3772412"/>
              <a:ext cx="0" cy="621471"/>
            </a:xfrm>
            <a:prstGeom prst="line">
              <a:avLst/>
            </a:prstGeom>
            <a:noFill/>
            <a:ln w="19050" cap="flat" cmpd="sng" algn="ctr">
              <a:solidFill>
                <a:srgbClr val="50E6FF"/>
              </a:solidFill>
              <a:prstDash val="solid"/>
              <a:headEnd type="none"/>
              <a:tailEnd type="none"/>
            </a:ln>
            <a:effectLst/>
          </p:spPr>
        </p:cxnSp>
        <p:cxnSp>
          <p:nvCxnSpPr>
            <p:cNvPr id="92" name="Straight Connector 91">
              <a:extLst>
                <a:ext uri="{FF2B5EF4-FFF2-40B4-BE49-F238E27FC236}">
                  <a16:creationId xmlns:a16="http://schemas.microsoft.com/office/drawing/2014/main" id="{71A4BE05-74E0-49AC-BCFE-B13DD2659AB4}"/>
                </a:ext>
              </a:extLst>
            </p:cNvPr>
            <p:cNvCxnSpPr>
              <a:cxnSpLocks/>
            </p:cNvCxnSpPr>
            <p:nvPr/>
          </p:nvCxnSpPr>
          <p:spPr>
            <a:xfrm flipH="1">
              <a:off x="6051914" y="3780413"/>
              <a:ext cx="1" cy="629662"/>
            </a:xfrm>
            <a:prstGeom prst="line">
              <a:avLst/>
            </a:prstGeom>
            <a:noFill/>
            <a:ln w="19050" cap="flat" cmpd="sng" algn="ctr">
              <a:solidFill>
                <a:srgbClr val="50E6FF"/>
              </a:solidFill>
              <a:prstDash val="solid"/>
              <a:headEnd type="none"/>
              <a:tailEnd type="none"/>
            </a:ln>
            <a:effectLst/>
          </p:spPr>
        </p:cxnSp>
        <p:cxnSp>
          <p:nvCxnSpPr>
            <p:cNvPr id="93" name="Straight Connector 92">
              <a:extLst>
                <a:ext uri="{FF2B5EF4-FFF2-40B4-BE49-F238E27FC236}">
                  <a16:creationId xmlns:a16="http://schemas.microsoft.com/office/drawing/2014/main" id="{FE1ACB92-AA55-4FD8-A31B-85F8905DD7A6}"/>
                </a:ext>
              </a:extLst>
            </p:cNvPr>
            <p:cNvCxnSpPr>
              <a:cxnSpLocks/>
            </p:cNvCxnSpPr>
            <p:nvPr/>
          </p:nvCxnSpPr>
          <p:spPr>
            <a:xfrm flipH="1">
              <a:off x="6159448" y="3766412"/>
              <a:ext cx="4824" cy="782673"/>
            </a:xfrm>
            <a:prstGeom prst="line">
              <a:avLst/>
            </a:prstGeom>
            <a:noFill/>
            <a:ln w="19050" cap="flat" cmpd="sng" algn="ctr">
              <a:solidFill>
                <a:srgbClr val="50E6FF"/>
              </a:solidFill>
              <a:prstDash val="solid"/>
              <a:headEnd type="none"/>
              <a:tailEnd type="none"/>
            </a:ln>
            <a:effectLst/>
          </p:spPr>
        </p:cxnSp>
        <p:cxnSp>
          <p:nvCxnSpPr>
            <p:cNvPr id="94" name="Straight Connector 93">
              <a:extLst>
                <a:ext uri="{FF2B5EF4-FFF2-40B4-BE49-F238E27FC236}">
                  <a16:creationId xmlns:a16="http://schemas.microsoft.com/office/drawing/2014/main" id="{CAB6834E-07B5-465B-B915-F19C544095BC}"/>
                </a:ext>
              </a:extLst>
            </p:cNvPr>
            <p:cNvCxnSpPr>
              <a:cxnSpLocks/>
            </p:cNvCxnSpPr>
            <p:nvPr/>
          </p:nvCxnSpPr>
          <p:spPr>
            <a:xfrm flipH="1">
              <a:off x="6273492" y="3772412"/>
              <a:ext cx="4824" cy="782673"/>
            </a:xfrm>
            <a:prstGeom prst="line">
              <a:avLst/>
            </a:prstGeom>
            <a:noFill/>
            <a:ln w="19050" cap="flat" cmpd="sng" algn="ctr">
              <a:solidFill>
                <a:srgbClr val="50E6FF"/>
              </a:solidFill>
              <a:prstDash val="solid"/>
              <a:headEnd type="none"/>
              <a:tailEnd type="none"/>
            </a:ln>
            <a:effectLst/>
          </p:spPr>
        </p:cxnSp>
        <p:cxnSp>
          <p:nvCxnSpPr>
            <p:cNvPr id="95" name="Straight Connector 94">
              <a:extLst>
                <a:ext uri="{FF2B5EF4-FFF2-40B4-BE49-F238E27FC236}">
                  <a16:creationId xmlns:a16="http://schemas.microsoft.com/office/drawing/2014/main" id="{646FBF88-D355-47B6-941E-F848079CDDD2}"/>
                </a:ext>
              </a:extLst>
            </p:cNvPr>
            <p:cNvCxnSpPr>
              <a:cxnSpLocks/>
            </p:cNvCxnSpPr>
            <p:nvPr/>
          </p:nvCxnSpPr>
          <p:spPr>
            <a:xfrm>
              <a:off x="7233607" y="3817743"/>
              <a:ext cx="0" cy="665675"/>
            </a:xfrm>
            <a:prstGeom prst="line">
              <a:avLst/>
            </a:prstGeom>
            <a:noFill/>
            <a:ln w="19050" cap="flat" cmpd="sng" algn="ctr">
              <a:solidFill>
                <a:srgbClr val="50E6FF"/>
              </a:solidFill>
              <a:prstDash val="solid"/>
              <a:headEnd type="none"/>
              <a:tailEnd type="none"/>
            </a:ln>
            <a:effectLst/>
          </p:spPr>
        </p:cxnSp>
        <p:cxnSp>
          <p:nvCxnSpPr>
            <p:cNvPr id="96" name="Straight Connector 95">
              <a:extLst>
                <a:ext uri="{FF2B5EF4-FFF2-40B4-BE49-F238E27FC236}">
                  <a16:creationId xmlns:a16="http://schemas.microsoft.com/office/drawing/2014/main" id="{29FC4F97-A59D-4D0A-ACDA-71270D292F84}"/>
                </a:ext>
              </a:extLst>
            </p:cNvPr>
            <p:cNvCxnSpPr>
              <a:cxnSpLocks/>
            </p:cNvCxnSpPr>
            <p:nvPr/>
          </p:nvCxnSpPr>
          <p:spPr>
            <a:xfrm>
              <a:off x="7333671" y="3787300"/>
              <a:ext cx="0" cy="634205"/>
            </a:xfrm>
            <a:prstGeom prst="line">
              <a:avLst/>
            </a:prstGeom>
            <a:noFill/>
            <a:ln w="19050" cap="flat" cmpd="sng" algn="ctr">
              <a:solidFill>
                <a:srgbClr val="50E6FF"/>
              </a:solidFill>
              <a:prstDash val="solid"/>
              <a:headEnd type="none"/>
              <a:tailEnd type="none"/>
            </a:ln>
            <a:effectLst/>
          </p:spPr>
        </p:cxnSp>
        <p:cxnSp>
          <p:nvCxnSpPr>
            <p:cNvPr id="97" name="Straight Connector 96">
              <a:extLst>
                <a:ext uri="{FF2B5EF4-FFF2-40B4-BE49-F238E27FC236}">
                  <a16:creationId xmlns:a16="http://schemas.microsoft.com/office/drawing/2014/main" id="{096C0B43-D129-4500-A423-3B7E25A0F67C}"/>
                </a:ext>
              </a:extLst>
            </p:cNvPr>
            <p:cNvCxnSpPr>
              <a:cxnSpLocks/>
            </p:cNvCxnSpPr>
            <p:nvPr/>
          </p:nvCxnSpPr>
          <p:spPr>
            <a:xfrm flipH="1">
              <a:off x="7441206" y="3773797"/>
              <a:ext cx="1" cy="656281"/>
            </a:xfrm>
            <a:prstGeom prst="line">
              <a:avLst/>
            </a:prstGeom>
            <a:noFill/>
            <a:ln w="19050" cap="flat" cmpd="sng" algn="ctr">
              <a:solidFill>
                <a:srgbClr val="50E6FF"/>
              </a:solidFill>
              <a:prstDash val="solid"/>
              <a:headEnd type="none"/>
              <a:tailEnd type="none"/>
            </a:ln>
            <a:effectLst/>
          </p:spPr>
        </p:cxnSp>
        <p:cxnSp>
          <p:nvCxnSpPr>
            <p:cNvPr id="98" name="Straight Connector 97">
              <a:extLst>
                <a:ext uri="{FF2B5EF4-FFF2-40B4-BE49-F238E27FC236}">
                  <a16:creationId xmlns:a16="http://schemas.microsoft.com/office/drawing/2014/main" id="{7B89DCD9-3875-4DD8-A869-1BF2502F0696}"/>
                </a:ext>
              </a:extLst>
            </p:cNvPr>
            <p:cNvCxnSpPr>
              <a:cxnSpLocks/>
            </p:cNvCxnSpPr>
            <p:nvPr/>
          </p:nvCxnSpPr>
          <p:spPr>
            <a:xfrm>
              <a:off x="7534818" y="3765986"/>
              <a:ext cx="0" cy="610752"/>
            </a:xfrm>
            <a:prstGeom prst="line">
              <a:avLst/>
            </a:prstGeom>
            <a:noFill/>
            <a:ln w="19050" cap="flat" cmpd="sng" algn="ctr">
              <a:solidFill>
                <a:srgbClr val="50E6FF"/>
              </a:solidFill>
              <a:prstDash val="solid"/>
              <a:headEnd type="none"/>
              <a:tailEnd type="none"/>
            </a:ln>
            <a:effectLst/>
          </p:spPr>
        </p:cxnSp>
        <p:cxnSp>
          <p:nvCxnSpPr>
            <p:cNvPr id="99" name="Straight Connector 98">
              <a:extLst>
                <a:ext uri="{FF2B5EF4-FFF2-40B4-BE49-F238E27FC236}">
                  <a16:creationId xmlns:a16="http://schemas.microsoft.com/office/drawing/2014/main" id="{0E8CAD17-4AD0-4EB8-A168-ACED0FAF19ED}"/>
                </a:ext>
              </a:extLst>
            </p:cNvPr>
            <p:cNvCxnSpPr>
              <a:cxnSpLocks/>
            </p:cNvCxnSpPr>
            <p:nvPr/>
          </p:nvCxnSpPr>
          <p:spPr>
            <a:xfrm flipH="1">
              <a:off x="7635815" y="3773987"/>
              <a:ext cx="1" cy="661806"/>
            </a:xfrm>
            <a:prstGeom prst="line">
              <a:avLst/>
            </a:prstGeom>
            <a:noFill/>
            <a:ln w="19050" cap="flat" cmpd="sng" algn="ctr">
              <a:solidFill>
                <a:srgbClr val="50E6FF"/>
              </a:solidFill>
              <a:prstDash val="solid"/>
              <a:headEnd type="none"/>
              <a:tailEnd type="none"/>
            </a:ln>
            <a:effectLst/>
          </p:spPr>
        </p:cxnSp>
        <p:cxnSp>
          <p:nvCxnSpPr>
            <p:cNvPr id="100" name="Straight Connector 99">
              <a:extLst>
                <a:ext uri="{FF2B5EF4-FFF2-40B4-BE49-F238E27FC236}">
                  <a16:creationId xmlns:a16="http://schemas.microsoft.com/office/drawing/2014/main" id="{9DA15CB9-56CE-49DF-BE4C-CEA5DCE16475}"/>
                </a:ext>
              </a:extLst>
            </p:cNvPr>
            <p:cNvCxnSpPr>
              <a:cxnSpLocks/>
            </p:cNvCxnSpPr>
            <p:nvPr/>
          </p:nvCxnSpPr>
          <p:spPr>
            <a:xfrm>
              <a:off x="7748173" y="3765986"/>
              <a:ext cx="0" cy="439302"/>
            </a:xfrm>
            <a:prstGeom prst="line">
              <a:avLst/>
            </a:prstGeom>
            <a:noFill/>
            <a:ln w="19050" cap="flat" cmpd="sng" algn="ctr">
              <a:solidFill>
                <a:srgbClr val="50E6FF"/>
              </a:solidFill>
              <a:prstDash val="solid"/>
              <a:headEnd type="none"/>
              <a:tailEnd type="none"/>
            </a:ln>
            <a:effectLst/>
          </p:spPr>
        </p:cxnSp>
        <p:cxnSp>
          <p:nvCxnSpPr>
            <p:cNvPr id="101" name="Straight Arrow Connector 100">
              <a:extLst>
                <a:ext uri="{FF2B5EF4-FFF2-40B4-BE49-F238E27FC236}">
                  <a16:creationId xmlns:a16="http://schemas.microsoft.com/office/drawing/2014/main" id="{91CBB04C-CBCD-4434-A018-16F3FE220903}"/>
                </a:ext>
              </a:extLst>
            </p:cNvPr>
            <p:cNvCxnSpPr>
              <a:cxnSpLocks/>
            </p:cNvCxnSpPr>
            <p:nvPr/>
          </p:nvCxnSpPr>
          <p:spPr>
            <a:xfrm flipV="1">
              <a:off x="3803676" y="4547971"/>
              <a:ext cx="3987484" cy="1947"/>
            </a:xfrm>
            <a:prstGeom prst="straightConnector1">
              <a:avLst/>
            </a:prstGeom>
            <a:noFill/>
            <a:ln w="12700" cap="flat" cmpd="sng" algn="ctr">
              <a:solidFill>
                <a:sysClr val="windowText" lastClr="000000"/>
              </a:solidFill>
              <a:prstDash val="solid"/>
              <a:headEnd type="none" w="lg" len="med"/>
              <a:tailEnd type="none"/>
            </a:ln>
            <a:effectLst/>
          </p:spPr>
        </p:cxnSp>
        <p:sp>
          <p:nvSpPr>
            <p:cNvPr id="102" name="Freeform 50">
              <a:extLst>
                <a:ext uri="{FF2B5EF4-FFF2-40B4-BE49-F238E27FC236}">
                  <a16:creationId xmlns:a16="http://schemas.microsoft.com/office/drawing/2014/main" id="{8CA422F7-62C2-4F3C-B65D-44FAA2AB9FB9}"/>
                </a:ext>
              </a:extLst>
            </p:cNvPr>
            <p:cNvSpPr/>
            <p:nvPr/>
          </p:nvSpPr>
          <p:spPr bwMode="auto">
            <a:xfrm>
              <a:off x="3803383" y="2023957"/>
              <a:ext cx="3982659" cy="2533055"/>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cxnSp>
          <p:nvCxnSpPr>
            <p:cNvPr id="103" name="Straight Connector 102">
              <a:extLst>
                <a:ext uri="{FF2B5EF4-FFF2-40B4-BE49-F238E27FC236}">
                  <a16:creationId xmlns:a16="http://schemas.microsoft.com/office/drawing/2014/main" id="{78F99D60-D46B-401D-83C8-E7F70635B01A}"/>
                </a:ext>
              </a:extLst>
            </p:cNvPr>
            <p:cNvCxnSpPr>
              <a:cxnSpLocks/>
            </p:cNvCxnSpPr>
            <p:nvPr/>
          </p:nvCxnSpPr>
          <p:spPr>
            <a:xfrm>
              <a:off x="3811478" y="3791773"/>
              <a:ext cx="4016646" cy="0"/>
            </a:xfrm>
            <a:prstGeom prst="line">
              <a:avLst/>
            </a:prstGeom>
            <a:noFill/>
            <a:ln w="57150" cap="flat" cmpd="sng" algn="ctr">
              <a:solidFill>
                <a:srgbClr val="0078D4"/>
              </a:solidFill>
              <a:prstDash val="solid"/>
              <a:headEnd type="none" w="lg" len="med"/>
              <a:tailEnd type="none" w="lg" len="med"/>
            </a:ln>
            <a:effectLst/>
          </p:spPr>
        </p:cxnSp>
      </p:grpSp>
      <p:cxnSp>
        <p:nvCxnSpPr>
          <p:cNvPr id="49" name="Straight Arrow Connector 48">
            <a:extLst>
              <a:ext uri="{FF2B5EF4-FFF2-40B4-BE49-F238E27FC236}">
                <a16:creationId xmlns:a16="http://schemas.microsoft.com/office/drawing/2014/main" id="{D3C82B82-2CB5-4CB1-995C-BCFF4ECC5B9F}"/>
              </a:ext>
            </a:extLst>
          </p:cNvPr>
          <p:cNvCxnSpPr>
            <a:cxnSpLocks/>
          </p:cNvCxnSpPr>
          <p:nvPr/>
        </p:nvCxnSpPr>
        <p:spPr>
          <a:xfrm flipV="1">
            <a:off x="2377328" y="4242826"/>
            <a:ext cx="2061335" cy="3678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41" name="Rectangle 140">
            <a:extLst>
              <a:ext uri="{FF2B5EF4-FFF2-40B4-BE49-F238E27FC236}">
                <a16:creationId xmlns:a16="http://schemas.microsoft.com/office/drawing/2014/main" id="{16993F63-ED71-4F6D-9BD4-A8FBDD950F0C}"/>
              </a:ext>
            </a:extLst>
          </p:cNvPr>
          <p:cNvSpPr/>
          <p:nvPr/>
        </p:nvSpPr>
        <p:spPr>
          <a:xfrm>
            <a:off x="9272723" y="2806313"/>
            <a:ext cx="1821718" cy="830997"/>
          </a:xfrm>
          <a:prstGeom prst="rect">
            <a:avLst/>
          </a:prstGeom>
        </p:spPr>
        <p:txBody>
          <a:bodyPr wrap="square">
            <a:spAutoFit/>
          </a:bodyPr>
          <a:lstStyle/>
          <a:p>
            <a:pPr algn="ctr"/>
            <a:r>
              <a:rPr lang="en-GB" sz="2400" b="1" dirty="0"/>
              <a:t>Unutilized Resources</a:t>
            </a:r>
            <a:endParaRPr lang="en-AU" sz="2400" dirty="0"/>
          </a:p>
        </p:txBody>
      </p:sp>
      <p:sp>
        <p:nvSpPr>
          <p:cNvPr id="142" name="Rectangle 141">
            <a:extLst>
              <a:ext uri="{FF2B5EF4-FFF2-40B4-BE49-F238E27FC236}">
                <a16:creationId xmlns:a16="http://schemas.microsoft.com/office/drawing/2014/main" id="{0B5ECE24-B50A-4607-B9A7-7997900FC592}"/>
              </a:ext>
            </a:extLst>
          </p:cNvPr>
          <p:cNvSpPr/>
          <p:nvPr/>
        </p:nvSpPr>
        <p:spPr>
          <a:xfrm>
            <a:off x="804833" y="4242826"/>
            <a:ext cx="1632918" cy="830997"/>
          </a:xfrm>
          <a:prstGeom prst="rect">
            <a:avLst/>
          </a:prstGeom>
        </p:spPr>
        <p:txBody>
          <a:bodyPr wrap="square">
            <a:spAutoFit/>
          </a:bodyPr>
          <a:lstStyle/>
          <a:p>
            <a:pPr algn="ctr"/>
            <a:r>
              <a:rPr lang="en-GB" sz="2400" b="1" dirty="0"/>
              <a:t>Utilized Resources</a:t>
            </a:r>
            <a:endParaRPr lang="en-AU" sz="2400" dirty="0"/>
          </a:p>
        </p:txBody>
      </p:sp>
      <p:cxnSp>
        <p:nvCxnSpPr>
          <p:cNvPr id="143" name="Straight Arrow Connector 142">
            <a:extLst>
              <a:ext uri="{FF2B5EF4-FFF2-40B4-BE49-F238E27FC236}">
                <a16:creationId xmlns:a16="http://schemas.microsoft.com/office/drawing/2014/main" id="{8412ACFE-2EE5-48AE-9238-009260ED73CC}"/>
              </a:ext>
            </a:extLst>
          </p:cNvPr>
          <p:cNvCxnSpPr>
            <a:cxnSpLocks/>
          </p:cNvCxnSpPr>
          <p:nvPr/>
        </p:nvCxnSpPr>
        <p:spPr>
          <a:xfrm flipH="1">
            <a:off x="7574359" y="3258362"/>
            <a:ext cx="1750512" cy="75452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911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Serverless Auto-Pause</a:t>
            </a:r>
          </a:p>
        </p:txBody>
      </p:sp>
      <p:sp>
        <p:nvSpPr>
          <p:cNvPr id="57" name="Freeform: Shape 12">
            <a:extLst>
              <a:ext uri="{FF2B5EF4-FFF2-40B4-BE49-F238E27FC236}">
                <a16:creationId xmlns:a16="http://schemas.microsoft.com/office/drawing/2014/main" id="{C9C187A4-497D-40EF-94F9-2664CFA88C0A}"/>
              </a:ext>
            </a:extLst>
          </p:cNvPr>
          <p:cNvSpPr/>
          <p:nvPr/>
        </p:nvSpPr>
        <p:spPr bwMode="auto">
          <a:xfrm>
            <a:off x="3811478" y="1252427"/>
            <a:ext cx="3620756" cy="2947083"/>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cxnSp>
        <p:nvCxnSpPr>
          <p:cNvPr id="49" name="Straight Arrow Connector 48">
            <a:extLst>
              <a:ext uri="{FF2B5EF4-FFF2-40B4-BE49-F238E27FC236}">
                <a16:creationId xmlns:a16="http://schemas.microsoft.com/office/drawing/2014/main" id="{D3C82B82-2CB5-4CB1-995C-BCFF4ECC5B9F}"/>
              </a:ext>
            </a:extLst>
          </p:cNvPr>
          <p:cNvCxnSpPr>
            <a:cxnSpLocks/>
          </p:cNvCxnSpPr>
          <p:nvPr/>
        </p:nvCxnSpPr>
        <p:spPr>
          <a:xfrm flipV="1">
            <a:off x="2377328" y="4242826"/>
            <a:ext cx="2061335" cy="3678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41" name="Rectangle 140">
            <a:extLst>
              <a:ext uri="{FF2B5EF4-FFF2-40B4-BE49-F238E27FC236}">
                <a16:creationId xmlns:a16="http://schemas.microsoft.com/office/drawing/2014/main" id="{16993F63-ED71-4F6D-9BD4-A8FBDD950F0C}"/>
              </a:ext>
            </a:extLst>
          </p:cNvPr>
          <p:cNvSpPr/>
          <p:nvPr/>
        </p:nvSpPr>
        <p:spPr>
          <a:xfrm>
            <a:off x="9272723" y="2806313"/>
            <a:ext cx="1821718" cy="830997"/>
          </a:xfrm>
          <a:prstGeom prst="rect">
            <a:avLst/>
          </a:prstGeom>
        </p:spPr>
        <p:txBody>
          <a:bodyPr wrap="square">
            <a:spAutoFit/>
          </a:bodyPr>
          <a:lstStyle/>
          <a:p>
            <a:pPr algn="ctr"/>
            <a:r>
              <a:rPr lang="en-GB" sz="2400" b="1" dirty="0"/>
              <a:t>Unutilized Resources</a:t>
            </a:r>
            <a:endParaRPr lang="en-AU" sz="2400" dirty="0"/>
          </a:p>
        </p:txBody>
      </p:sp>
      <p:sp>
        <p:nvSpPr>
          <p:cNvPr id="142" name="Rectangle 141">
            <a:extLst>
              <a:ext uri="{FF2B5EF4-FFF2-40B4-BE49-F238E27FC236}">
                <a16:creationId xmlns:a16="http://schemas.microsoft.com/office/drawing/2014/main" id="{0B5ECE24-B50A-4607-B9A7-7997900FC592}"/>
              </a:ext>
            </a:extLst>
          </p:cNvPr>
          <p:cNvSpPr/>
          <p:nvPr/>
        </p:nvSpPr>
        <p:spPr>
          <a:xfrm>
            <a:off x="804833" y="4242826"/>
            <a:ext cx="1632918" cy="830997"/>
          </a:xfrm>
          <a:prstGeom prst="rect">
            <a:avLst/>
          </a:prstGeom>
        </p:spPr>
        <p:txBody>
          <a:bodyPr wrap="square">
            <a:spAutoFit/>
          </a:bodyPr>
          <a:lstStyle/>
          <a:p>
            <a:pPr algn="ctr"/>
            <a:r>
              <a:rPr lang="en-GB" sz="2400" b="1" dirty="0"/>
              <a:t>Utilized Resources</a:t>
            </a:r>
            <a:endParaRPr lang="en-AU" sz="2400" dirty="0"/>
          </a:p>
        </p:txBody>
      </p:sp>
      <p:cxnSp>
        <p:nvCxnSpPr>
          <p:cNvPr id="143" name="Straight Arrow Connector 142">
            <a:extLst>
              <a:ext uri="{FF2B5EF4-FFF2-40B4-BE49-F238E27FC236}">
                <a16:creationId xmlns:a16="http://schemas.microsoft.com/office/drawing/2014/main" id="{8412ACFE-2EE5-48AE-9238-009260ED73CC}"/>
              </a:ext>
            </a:extLst>
          </p:cNvPr>
          <p:cNvCxnSpPr>
            <a:cxnSpLocks/>
          </p:cNvCxnSpPr>
          <p:nvPr/>
        </p:nvCxnSpPr>
        <p:spPr>
          <a:xfrm flipH="1">
            <a:off x="7574359" y="3258362"/>
            <a:ext cx="1750512" cy="75452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888C2EE5-F16B-4AE2-ACC7-A13D236A8B6E}"/>
              </a:ext>
            </a:extLst>
          </p:cNvPr>
          <p:cNvGrpSpPr/>
          <p:nvPr/>
        </p:nvGrpSpPr>
        <p:grpSpPr>
          <a:xfrm>
            <a:off x="3167484" y="1371813"/>
            <a:ext cx="4660640" cy="4317597"/>
            <a:chOff x="3167484" y="1371813"/>
            <a:chExt cx="4660640" cy="4317597"/>
          </a:xfrm>
        </p:grpSpPr>
        <p:cxnSp>
          <p:nvCxnSpPr>
            <p:cNvPr id="140" name="Straight Connector 139">
              <a:extLst>
                <a:ext uri="{FF2B5EF4-FFF2-40B4-BE49-F238E27FC236}">
                  <a16:creationId xmlns:a16="http://schemas.microsoft.com/office/drawing/2014/main" id="{5AE4A142-BCB2-4327-93C4-7C7BCF173065}"/>
                </a:ext>
              </a:extLst>
            </p:cNvPr>
            <p:cNvCxnSpPr>
              <a:cxnSpLocks/>
            </p:cNvCxnSpPr>
            <p:nvPr/>
          </p:nvCxnSpPr>
          <p:spPr>
            <a:xfrm flipH="1">
              <a:off x="7140242" y="3781743"/>
              <a:ext cx="4824" cy="782673"/>
            </a:xfrm>
            <a:prstGeom prst="line">
              <a:avLst/>
            </a:prstGeom>
            <a:noFill/>
            <a:ln w="19050" cap="flat" cmpd="sng" algn="ctr">
              <a:solidFill>
                <a:srgbClr val="50E6FF"/>
              </a:solidFill>
              <a:prstDash val="solid"/>
              <a:headEnd type="none"/>
              <a:tailEnd type="none"/>
            </a:ln>
            <a:effectLst/>
          </p:spPr>
        </p:cxnSp>
        <p:grpSp>
          <p:nvGrpSpPr>
            <p:cNvPr id="51" name="Group 50">
              <a:extLst>
                <a:ext uri="{FF2B5EF4-FFF2-40B4-BE49-F238E27FC236}">
                  <a16:creationId xmlns:a16="http://schemas.microsoft.com/office/drawing/2014/main" id="{DB943339-F6F9-4D77-8290-CE6AAD3D53E9}"/>
                </a:ext>
              </a:extLst>
            </p:cNvPr>
            <p:cNvGrpSpPr/>
            <p:nvPr/>
          </p:nvGrpSpPr>
          <p:grpSpPr>
            <a:xfrm>
              <a:off x="3789224" y="4598096"/>
              <a:ext cx="3953058" cy="434940"/>
              <a:chOff x="7309642" y="4418763"/>
              <a:chExt cx="4183540" cy="460299"/>
            </a:xfrm>
          </p:grpSpPr>
          <p:sp>
            <p:nvSpPr>
              <p:cNvPr id="108" name="TextBox 107">
                <a:extLst>
                  <a:ext uri="{FF2B5EF4-FFF2-40B4-BE49-F238E27FC236}">
                    <a16:creationId xmlns:a16="http://schemas.microsoft.com/office/drawing/2014/main" id="{39CEBDE1-5B85-4B56-BA98-DED454915F77}"/>
                  </a:ext>
                </a:extLst>
              </p:cNvPr>
              <p:cNvSpPr txBox="1"/>
              <p:nvPr/>
            </p:nvSpPr>
            <p:spPr>
              <a:xfrm flipH="1">
                <a:off x="7309642" y="4531858"/>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sp>
            <p:nvSpPr>
              <p:cNvPr id="109" name="TextBox 108">
                <a:extLst>
                  <a:ext uri="{FF2B5EF4-FFF2-40B4-BE49-F238E27FC236}">
                    <a16:creationId xmlns:a16="http://schemas.microsoft.com/office/drawing/2014/main" id="{34D7719C-A4E9-41D2-BD75-1719755F93EE}"/>
                  </a:ext>
                </a:extLst>
              </p:cNvPr>
              <p:cNvSpPr txBox="1"/>
              <p:nvPr/>
            </p:nvSpPr>
            <p:spPr>
              <a:xfrm flipH="1">
                <a:off x="7476905" y="4537783"/>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9:00</a:t>
                </a:r>
              </a:p>
            </p:txBody>
          </p:sp>
          <p:sp>
            <p:nvSpPr>
              <p:cNvPr id="110" name="TextBox 109">
                <a:extLst>
                  <a:ext uri="{FF2B5EF4-FFF2-40B4-BE49-F238E27FC236}">
                    <a16:creationId xmlns:a16="http://schemas.microsoft.com/office/drawing/2014/main" id="{A2F35AF2-C64F-4415-8A63-F03F6F5C99F9}"/>
                  </a:ext>
                </a:extLst>
              </p:cNvPr>
              <p:cNvSpPr txBox="1"/>
              <p:nvPr/>
            </p:nvSpPr>
            <p:spPr>
              <a:xfrm flipH="1">
                <a:off x="7644168"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10:00</a:t>
                </a:r>
              </a:p>
            </p:txBody>
          </p:sp>
          <p:sp>
            <p:nvSpPr>
              <p:cNvPr id="111" name="TextBox 110">
                <a:extLst>
                  <a:ext uri="{FF2B5EF4-FFF2-40B4-BE49-F238E27FC236}">
                    <a16:creationId xmlns:a16="http://schemas.microsoft.com/office/drawing/2014/main" id="{FE18DAA3-5F25-437F-A8B6-00A5A4AD6E2C}"/>
                  </a:ext>
                </a:extLst>
              </p:cNvPr>
              <p:cNvSpPr txBox="1"/>
              <p:nvPr/>
            </p:nvSpPr>
            <p:spPr>
              <a:xfrm flipH="1">
                <a:off x="7811431" y="4502802"/>
                <a:ext cx="169240" cy="37252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11:00</a:t>
                </a:r>
              </a:p>
            </p:txBody>
          </p:sp>
          <p:sp>
            <p:nvSpPr>
              <p:cNvPr id="112" name="TextBox 111">
                <a:extLst>
                  <a:ext uri="{FF2B5EF4-FFF2-40B4-BE49-F238E27FC236}">
                    <a16:creationId xmlns:a16="http://schemas.microsoft.com/office/drawing/2014/main" id="{F6D3D435-D1E2-4F38-895A-E8DCAF20CC54}"/>
                  </a:ext>
                </a:extLst>
              </p:cNvPr>
              <p:cNvSpPr txBox="1"/>
              <p:nvPr/>
            </p:nvSpPr>
            <p:spPr>
              <a:xfrm flipH="1">
                <a:off x="7978694" y="4500553"/>
                <a:ext cx="169240" cy="3781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12:00</a:t>
                </a:r>
              </a:p>
            </p:txBody>
          </p:sp>
          <p:sp>
            <p:nvSpPr>
              <p:cNvPr id="113" name="TextBox 112">
                <a:extLst>
                  <a:ext uri="{FF2B5EF4-FFF2-40B4-BE49-F238E27FC236}">
                    <a16:creationId xmlns:a16="http://schemas.microsoft.com/office/drawing/2014/main" id="{23E2C0FC-AF01-4F43-B1A5-DC1E98BA3786}"/>
                  </a:ext>
                </a:extLst>
              </p:cNvPr>
              <p:cNvSpPr txBox="1"/>
              <p:nvPr/>
            </p:nvSpPr>
            <p:spPr>
              <a:xfrm flipH="1">
                <a:off x="8145957" y="4499622"/>
                <a:ext cx="169240" cy="37888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13:00</a:t>
                </a:r>
              </a:p>
            </p:txBody>
          </p:sp>
          <p:sp>
            <p:nvSpPr>
              <p:cNvPr id="114" name="TextBox 113">
                <a:extLst>
                  <a:ext uri="{FF2B5EF4-FFF2-40B4-BE49-F238E27FC236}">
                    <a16:creationId xmlns:a16="http://schemas.microsoft.com/office/drawing/2014/main" id="{CAB1F099-6E18-4ABC-9CEA-7E2ACD9E515C}"/>
                  </a:ext>
                </a:extLst>
              </p:cNvPr>
              <p:cNvSpPr txBox="1"/>
              <p:nvPr/>
            </p:nvSpPr>
            <p:spPr>
              <a:xfrm flipH="1">
                <a:off x="8313220" y="4490519"/>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14:00</a:t>
                </a:r>
              </a:p>
            </p:txBody>
          </p:sp>
          <p:sp>
            <p:nvSpPr>
              <p:cNvPr id="115" name="TextBox 114">
                <a:extLst>
                  <a:ext uri="{FF2B5EF4-FFF2-40B4-BE49-F238E27FC236}">
                    <a16:creationId xmlns:a16="http://schemas.microsoft.com/office/drawing/2014/main" id="{773005A5-8848-4DEC-9CE0-8DEDEA147A38}"/>
                  </a:ext>
                </a:extLst>
              </p:cNvPr>
              <p:cNvSpPr txBox="1"/>
              <p:nvPr/>
            </p:nvSpPr>
            <p:spPr>
              <a:xfrm flipH="1">
                <a:off x="8480483"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15:00</a:t>
                </a:r>
              </a:p>
            </p:txBody>
          </p:sp>
          <p:sp>
            <p:nvSpPr>
              <p:cNvPr id="116" name="TextBox 115">
                <a:extLst>
                  <a:ext uri="{FF2B5EF4-FFF2-40B4-BE49-F238E27FC236}">
                    <a16:creationId xmlns:a16="http://schemas.microsoft.com/office/drawing/2014/main" id="{01F3C119-E650-4665-A57D-73084D616B0E}"/>
                  </a:ext>
                </a:extLst>
              </p:cNvPr>
              <p:cNvSpPr txBox="1"/>
              <p:nvPr/>
            </p:nvSpPr>
            <p:spPr>
              <a:xfrm flipH="1">
                <a:off x="8647746" y="4492873"/>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16:00</a:t>
                </a:r>
              </a:p>
            </p:txBody>
          </p:sp>
          <p:sp>
            <p:nvSpPr>
              <p:cNvPr id="117" name="TextBox 116">
                <a:extLst>
                  <a:ext uri="{FF2B5EF4-FFF2-40B4-BE49-F238E27FC236}">
                    <a16:creationId xmlns:a16="http://schemas.microsoft.com/office/drawing/2014/main" id="{F09E7C8D-2ED4-44A4-9A21-4E8910803082}"/>
                  </a:ext>
                </a:extLst>
              </p:cNvPr>
              <p:cNvSpPr txBox="1"/>
              <p:nvPr/>
            </p:nvSpPr>
            <p:spPr>
              <a:xfrm flipH="1">
                <a:off x="8815009" y="4492871"/>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17:00</a:t>
                </a:r>
              </a:p>
            </p:txBody>
          </p:sp>
          <p:sp>
            <p:nvSpPr>
              <p:cNvPr id="118" name="TextBox 117">
                <a:extLst>
                  <a:ext uri="{FF2B5EF4-FFF2-40B4-BE49-F238E27FC236}">
                    <a16:creationId xmlns:a16="http://schemas.microsoft.com/office/drawing/2014/main" id="{C58439C0-5716-4714-A082-EE1313BCE26A}"/>
                  </a:ext>
                </a:extLst>
              </p:cNvPr>
              <p:cNvSpPr txBox="1"/>
              <p:nvPr/>
            </p:nvSpPr>
            <p:spPr>
              <a:xfrm flipH="1">
                <a:off x="8982272" y="4502612"/>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18:00</a:t>
                </a:r>
              </a:p>
            </p:txBody>
          </p:sp>
          <p:sp>
            <p:nvSpPr>
              <p:cNvPr id="119" name="TextBox 118">
                <a:extLst>
                  <a:ext uri="{FF2B5EF4-FFF2-40B4-BE49-F238E27FC236}">
                    <a16:creationId xmlns:a16="http://schemas.microsoft.com/office/drawing/2014/main" id="{0418E2F9-FA0F-4199-B6A0-F4FA29895103}"/>
                  </a:ext>
                </a:extLst>
              </p:cNvPr>
              <p:cNvSpPr txBox="1"/>
              <p:nvPr/>
            </p:nvSpPr>
            <p:spPr>
              <a:xfrm flipH="1">
                <a:off x="9149534" y="450296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19:00</a:t>
                </a:r>
              </a:p>
            </p:txBody>
          </p:sp>
          <p:sp>
            <p:nvSpPr>
              <p:cNvPr id="120" name="TextBox 119">
                <a:extLst>
                  <a:ext uri="{FF2B5EF4-FFF2-40B4-BE49-F238E27FC236}">
                    <a16:creationId xmlns:a16="http://schemas.microsoft.com/office/drawing/2014/main" id="{3811B040-8AAE-4BDF-9F70-3BAB2BADD239}"/>
                  </a:ext>
                </a:extLst>
              </p:cNvPr>
              <p:cNvSpPr txBox="1"/>
              <p:nvPr/>
            </p:nvSpPr>
            <p:spPr>
              <a:xfrm flipH="1">
                <a:off x="9316796"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20:00</a:t>
                </a:r>
              </a:p>
            </p:txBody>
          </p:sp>
          <p:sp>
            <p:nvSpPr>
              <p:cNvPr id="121" name="TextBox 120">
                <a:extLst>
                  <a:ext uri="{FF2B5EF4-FFF2-40B4-BE49-F238E27FC236}">
                    <a16:creationId xmlns:a16="http://schemas.microsoft.com/office/drawing/2014/main" id="{05758031-F02D-47E0-A485-C108C0F0C0E5}"/>
                  </a:ext>
                </a:extLst>
              </p:cNvPr>
              <p:cNvSpPr txBox="1"/>
              <p:nvPr/>
            </p:nvSpPr>
            <p:spPr>
              <a:xfrm flipH="1">
                <a:off x="9484058"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21:00</a:t>
                </a:r>
              </a:p>
            </p:txBody>
          </p:sp>
          <p:sp>
            <p:nvSpPr>
              <p:cNvPr id="122" name="TextBox 121">
                <a:extLst>
                  <a:ext uri="{FF2B5EF4-FFF2-40B4-BE49-F238E27FC236}">
                    <a16:creationId xmlns:a16="http://schemas.microsoft.com/office/drawing/2014/main" id="{23DFFA73-2832-460E-BD4C-99AE2AD22C9C}"/>
                  </a:ext>
                </a:extLst>
              </p:cNvPr>
              <p:cNvSpPr txBox="1"/>
              <p:nvPr/>
            </p:nvSpPr>
            <p:spPr>
              <a:xfrm flipH="1">
                <a:off x="9651320" y="4493694"/>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22:00</a:t>
                </a:r>
              </a:p>
            </p:txBody>
          </p:sp>
          <p:sp>
            <p:nvSpPr>
              <p:cNvPr id="123" name="TextBox 122">
                <a:extLst>
                  <a:ext uri="{FF2B5EF4-FFF2-40B4-BE49-F238E27FC236}">
                    <a16:creationId xmlns:a16="http://schemas.microsoft.com/office/drawing/2014/main" id="{748CAD02-7AD5-4D08-B697-CB892DC45DCA}"/>
                  </a:ext>
                </a:extLst>
              </p:cNvPr>
              <p:cNvSpPr txBox="1"/>
              <p:nvPr/>
            </p:nvSpPr>
            <p:spPr>
              <a:xfrm flipH="1">
                <a:off x="9818582" y="449051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23:00</a:t>
                </a:r>
              </a:p>
            </p:txBody>
          </p:sp>
          <p:sp>
            <p:nvSpPr>
              <p:cNvPr id="124" name="TextBox 123">
                <a:extLst>
                  <a:ext uri="{FF2B5EF4-FFF2-40B4-BE49-F238E27FC236}">
                    <a16:creationId xmlns:a16="http://schemas.microsoft.com/office/drawing/2014/main" id="{3197305F-E363-4655-8B9D-7741A5428502}"/>
                  </a:ext>
                </a:extLst>
              </p:cNvPr>
              <p:cNvSpPr txBox="1"/>
              <p:nvPr/>
            </p:nvSpPr>
            <p:spPr>
              <a:xfrm flipH="1">
                <a:off x="9985844" y="4421960"/>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0:00</a:t>
                </a:r>
              </a:p>
            </p:txBody>
          </p:sp>
          <p:sp>
            <p:nvSpPr>
              <p:cNvPr id="125" name="TextBox 124">
                <a:extLst>
                  <a:ext uri="{FF2B5EF4-FFF2-40B4-BE49-F238E27FC236}">
                    <a16:creationId xmlns:a16="http://schemas.microsoft.com/office/drawing/2014/main" id="{0348A7CF-2BCA-4673-8B54-428512AFD21B}"/>
                  </a:ext>
                </a:extLst>
              </p:cNvPr>
              <p:cNvSpPr txBox="1"/>
              <p:nvPr/>
            </p:nvSpPr>
            <p:spPr>
              <a:xfrm flipH="1">
                <a:off x="10153106" y="4418765"/>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a:t>
                </a:r>
              </a:p>
            </p:txBody>
          </p:sp>
          <p:sp>
            <p:nvSpPr>
              <p:cNvPr id="126" name="TextBox 125">
                <a:extLst>
                  <a:ext uri="{FF2B5EF4-FFF2-40B4-BE49-F238E27FC236}">
                    <a16:creationId xmlns:a16="http://schemas.microsoft.com/office/drawing/2014/main" id="{BB86A7D5-76AA-4EC8-A1F5-E19667013E02}"/>
                  </a:ext>
                </a:extLst>
              </p:cNvPr>
              <p:cNvSpPr txBox="1"/>
              <p:nvPr/>
            </p:nvSpPr>
            <p:spPr>
              <a:xfrm flipH="1">
                <a:off x="10320368" y="4425616"/>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a:t>
                </a:r>
              </a:p>
            </p:txBody>
          </p:sp>
          <p:sp>
            <p:nvSpPr>
              <p:cNvPr id="127" name="TextBox 126">
                <a:extLst>
                  <a:ext uri="{FF2B5EF4-FFF2-40B4-BE49-F238E27FC236}">
                    <a16:creationId xmlns:a16="http://schemas.microsoft.com/office/drawing/2014/main" id="{0079CE1D-A233-4907-AA0A-964E04670978}"/>
                  </a:ext>
                </a:extLst>
              </p:cNvPr>
              <p:cNvSpPr txBox="1"/>
              <p:nvPr/>
            </p:nvSpPr>
            <p:spPr>
              <a:xfrm flipH="1">
                <a:off x="10487630" y="4425064"/>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3:00</a:t>
                </a:r>
              </a:p>
            </p:txBody>
          </p:sp>
          <p:sp>
            <p:nvSpPr>
              <p:cNvPr id="128" name="TextBox 127">
                <a:extLst>
                  <a:ext uri="{FF2B5EF4-FFF2-40B4-BE49-F238E27FC236}">
                    <a16:creationId xmlns:a16="http://schemas.microsoft.com/office/drawing/2014/main" id="{064C345F-C00E-4C54-9A8C-CE9A14491F8F}"/>
                  </a:ext>
                </a:extLst>
              </p:cNvPr>
              <p:cNvSpPr txBox="1"/>
              <p:nvPr/>
            </p:nvSpPr>
            <p:spPr>
              <a:xfrm flipH="1">
                <a:off x="10654892" y="4418765"/>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4:00</a:t>
                </a:r>
              </a:p>
            </p:txBody>
          </p:sp>
          <p:sp>
            <p:nvSpPr>
              <p:cNvPr id="129" name="TextBox 128">
                <a:extLst>
                  <a:ext uri="{FF2B5EF4-FFF2-40B4-BE49-F238E27FC236}">
                    <a16:creationId xmlns:a16="http://schemas.microsoft.com/office/drawing/2014/main" id="{32D3B3AF-28DB-4580-8EFA-7E02DE0B9D3E}"/>
                  </a:ext>
                </a:extLst>
              </p:cNvPr>
              <p:cNvSpPr txBox="1"/>
              <p:nvPr/>
            </p:nvSpPr>
            <p:spPr>
              <a:xfrm flipH="1">
                <a:off x="10822154" y="4418764"/>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5:00</a:t>
                </a:r>
              </a:p>
            </p:txBody>
          </p:sp>
          <p:sp>
            <p:nvSpPr>
              <p:cNvPr id="130" name="TextBox 129">
                <a:extLst>
                  <a:ext uri="{FF2B5EF4-FFF2-40B4-BE49-F238E27FC236}">
                    <a16:creationId xmlns:a16="http://schemas.microsoft.com/office/drawing/2014/main" id="{D17FBFD5-1618-46C7-8922-33F6156633E4}"/>
                  </a:ext>
                </a:extLst>
              </p:cNvPr>
              <p:cNvSpPr txBox="1"/>
              <p:nvPr/>
            </p:nvSpPr>
            <p:spPr>
              <a:xfrm flipH="1">
                <a:off x="10989416" y="442561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6:00</a:t>
                </a:r>
              </a:p>
            </p:txBody>
          </p:sp>
          <p:sp>
            <p:nvSpPr>
              <p:cNvPr id="131" name="TextBox 130">
                <a:extLst>
                  <a:ext uri="{FF2B5EF4-FFF2-40B4-BE49-F238E27FC236}">
                    <a16:creationId xmlns:a16="http://schemas.microsoft.com/office/drawing/2014/main" id="{F66A8E84-F937-4AD5-9B80-7ED1972B531D}"/>
                  </a:ext>
                </a:extLst>
              </p:cNvPr>
              <p:cNvSpPr txBox="1"/>
              <p:nvPr/>
            </p:nvSpPr>
            <p:spPr>
              <a:xfrm flipH="1">
                <a:off x="11156678" y="4421959"/>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7:00</a:t>
                </a:r>
              </a:p>
            </p:txBody>
          </p:sp>
          <p:sp>
            <p:nvSpPr>
              <p:cNvPr id="132" name="TextBox 131">
                <a:extLst>
                  <a:ext uri="{FF2B5EF4-FFF2-40B4-BE49-F238E27FC236}">
                    <a16:creationId xmlns:a16="http://schemas.microsoft.com/office/drawing/2014/main" id="{11C945C8-9610-4CCC-9CC7-FFA1972B10BC}"/>
                  </a:ext>
                </a:extLst>
              </p:cNvPr>
              <p:cNvSpPr txBox="1"/>
              <p:nvPr/>
            </p:nvSpPr>
            <p:spPr>
              <a:xfrm flipH="1">
                <a:off x="11323942" y="4418763"/>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grpSp>
        <p:sp>
          <p:nvSpPr>
            <p:cNvPr id="53" name="TextBox 52">
              <a:extLst>
                <a:ext uri="{FF2B5EF4-FFF2-40B4-BE49-F238E27FC236}">
                  <a16:creationId xmlns:a16="http://schemas.microsoft.com/office/drawing/2014/main" id="{6D18CB15-59C7-478B-ABB3-3066616D8630}"/>
                </a:ext>
              </a:extLst>
            </p:cNvPr>
            <p:cNvSpPr txBox="1"/>
            <p:nvPr/>
          </p:nvSpPr>
          <p:spPr>
            <a:xfrm>
              <a:off x="3815682" y="5503893"/>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Min vcores</a:t>
              </a:r>
            </a:p>
          </p:txBody>
        </p:sp>
        <p:sp>
          <p:nvSpPr>
            <p:cNvPr id="54" name="TextBox 53">
              <a:extLst>
                <a:ext uri="{FF2B5EF4-FFF2-40B4-BE49-F238E27FC236}">
                  <a16:creationId xmlns:a16="http://schemas.microsoft.com/office/drawing/2014/main" id="{91A8716F-95E1-4DA6-B6B3-6D5D8C2ABE0F}"/>
                </a:ext>
              </a:extLst>
            </p:cNvPr>
            <p:cNvSpPr txBox="1"/>
            <p:nvPr/>
          </p:nvSpPr>
          <p:spPr>
            <a:xfrm rot="16200000">
              <a:off x="1795039" y="3248922"/>
              <a:ext cx="2977581" cy="232692"/>
            </a:xfrm>
            <a:prstGeom prst="rect">
              <a:avLst/>
            </a:prstGeom>
            <a:noFill/>
          </p:spPr>
          <p:txBody>
            <a:bodyPr wrap="square" lIns="0" tIns="0" rIns="0" bIns="0" rtlCol="0">
              <a:spAutoFit/>
            </a:bodyPr>
            <a:lstStyle/>
            <a:p>
              <a:pPr algn="ctr" defTabSz="864017">
                <a:defRPr/>
              </a:pPr>
              <a:r>
                <a:rPr lang="en-US" sz="1512" kern="0" dirty="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55" name="TextBox 54">
              <a:extLst>
                <a:ext uri="{FF2B5EF4-FFF2-40B4-BE49-F238E27FC236}">
                  <a16:creationId xmlns:a16="http://schemas.microsoft.com/office/drawing/2014/main" id="{C48039F5-3BB8-4099-8EE8-767D8253E23C}"/>
                </a:ext>
              </a:extLst>
            </p:cNvPr>
            <p:cNvSpPr txBox="1"/>
            <p:nvPr/>
          </p:nvSpPr>
          <p:spPr>
            <a:xfrm flipH="1">
              <a:off x="3690999" y="1918986"/>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a:t>
              </a:r>
            </a:p>
          </p:txBody>
        </p:sp>
        <p:sp>
          <p:nvSpPr>
            <p:cNvPr id="56" name="TextBox 55">
              <a:extLst>
                <a:ext uri="{FF2B5EF4-FFF2-40B4-BE49-F238E27FC236}">
                  <a16:creationId xmlns:a16="http://schemas.microsoft.com/office/drawing/2014/main" id="{A392C0A7-F29C-4536-A874-379AA6FAC67C}"/>
                </a:ext>
              </a:extLst>
            </p:cNvPr>
            <p:cNvSpPr txBox="1"/>
            <p:nvPr/>
          </p:nvSpPr>
          <p:spPr>
            <a:xfrm>
              <a:off x="3578444" y="1371813"/>
              <a:ext cx="4249680" cy="232692"/>
            </a:xfrm>
            <a:prstGeom prst="rect">
              <a:avLst/>
            </a:prstGeom>
            <a:noFill/>
          </p:spPr>
          <p:txBody>
            <a:bodyPr wrap="square" lIns="0" tIns="0" rIns="0" bIns="0" rtlCol="0">
              <a:spAutoFit/>
            </a:bodyPr>
            <a:lstStyle/>
            <a:p>
              <a:pPr algn="ctr" defTabSz="864017">
                <a:defRPr/>
              </a:pPr>
              <a:r>
                <a:rPr lang="en-US" sz="1512" kern="0" dirty="0">
                  <a:solidFill>
                    <a:srgbClr val="0078D4"/>
                  </a:solidFill>
                  <a:latin typeface="Segoe UI Semibold"/>
                  <a:cs typeface="Segoe UI" panose="020B0502040204020203" pitchFamily="34" charset="0"/>
                </a:rPr>
                <a:t>CPU usage</a:t>
              </a:r>
            </a:p>
          </p:txBody>
        </p:sp>
        <p:sp>
          <p:nvSpPr>
            <p:cNvPr id="58" name="TextBox 57">
              <a:extLst>
                <a:ext uri="{FF2B5EF4-FFF2-40B4-BE49-F238E27FC236}">
                  <a16:creationId xmlns:a16="http://schemas.microsoft.com/office/drawing/2014/main" id="{15F75FAF-D6CF-4CD2-A74B-37CCDDF83312}"/>
                </a:ext>
              </a:extLst>
            </p:cNvPr>
            <p:cNvSpPr txBox="1"/>
            <p:nvPr/>
          </p:nvSpPr>
          <p:spPr>
            <a:xfrm flipH="1">
              <a:off x="3690999" y="3710738"/>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cs typeface="Segoe UI" panose="020B0502040204020203" pitchFamily="34" charset="0"/>
                </a:rPr>
                <a:t>1</a:t>
              </a:r>
            </a:p>
          </p:txBody>
        </p:sp>
        <p:sp>
          <p:nvSpPr>
            <p:cNvPr id="60" name="TextBox 59">
              <a:extLst>
                <a:ext uri="{FF2B5EF4-FFF2-40B4-BE49-F238E27FC236}">
                  <a16:creationId xmlns:a16="http://schemas.microsoft.com/office/drawing/2014/main" id="{D56E0D15-25E0-4B34-A0D1-69A069585A09}"/>
                </a:ext>
              </a:extLst>
            </p:cNvPr>
            <p:cNvSpPr txBox="1"/>
            <p:nvPr/>
          </p:nvSpPr>
          <p:spPr>
            <a:xfrm flipH="1">
              <a:off x="3685948" y="4470920"/>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a:t>
              </a:r>
            </a:p>
          </p:txBody>
        </p:sp>
        <p:cxnSp>
          <p:nvCxnSpPr>
            <p:cNvPr id="61" name="Straight Connector 60">
              <a:extLst>
                <a:ext uri="{FF2B5EF4-FFF2-40B4-BE49-F238E27FC236}">
                  <a16:creationId xmlns:a16="http://schemas.microsoft.com/office/drawing/2014/main" id="{013072A2-1B68-45B7-B813-43248D99D580}"/>
                </a:ext>
              </a:extLst>
            </p:cNvPr>
            <p:cNvCxnSpPr>
              <a:cxnSpLocks/>
            </p:cNvCxnSpPr>
            <p:nvPr/>
          </p:nvCxnSpPr>
          <p:spPr>
            <a:xfrm>
              <a:off x="3803676" y="1992385"/>
              <a:ext cx="4024448" cy="0"/>
            </a:xfrm>
            <a:prstGeom prst="line">
              <a:avLst/>
            </a:prstGeom>
            <a:noFill/>
            <a:ln w="57150" cap="flat" cmpd="sng" algn="ctr">
              <a:solidFill>
                <a:srgbClr val="EBEBEB"/>
              </a:solidFill>
              <a:prstDash val="solid"/>
              <a:headEnd type="none" w="lg" len="med"/>
              <a:tailEnd type="none" w="lg" len="med"/>
            </a:ln>
            <a:effectLst/>
          </p:spPr>
        </p:cxnSp>
        <p:sp>
          <p:nvSpPr>
            <p:cNvPr id="63" name="TextBox 62">
              <a:extLst>
                <a:ext uri="{FF2B5EF4-FFF2-40B4-BE49-F238E27FC236}">
                  <a16:creationId xmlns:a16="http://schemas.microsoft.com/office/drawing/2014/main" id="{F40A7D1B-F8C0-468E-8EEA-F9E7F4214438}"/>
                </a:ext>
              </a:extLst>
            </p:cNvPr>
            <p:cNvSpPr txBox="1"/>
            <p:nvPr/>
          </p:nvSpPr>
          <p:spPr>
            <a:xfrm>
              <a:off x="4833882"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Max vcores</a:t>
              </a:r>
            </a:p>
          </p:txBody>
        </p:sp>
        <p:sp>
          <p:nvSpPr>
            <p:cNvPr id="64" name="TextBox 63">
              <a:extLst>
                <a:ext uri="{FF2B5EF4-FFF2-40B4-BE49-F238E27FC236}">
                  <a16:creationId xmlns:a16="http://schemas.microsoft.com/office/drawing/2014/main" id="{6BD6F340-094A-460B-9FC4-07D0B1E5A1DB}"/>
                </a:ext>
              </a:extLst>
            </p:cNvPr>
            <p:cNvSpPr txBox="1"/>
            <p:nvPr/>
          </p:nvSpPr>
          <p:spPr>
            <a:xfrm>
              <a:off x="594519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used</a:t>
              </a:r>
            </a:p>
          </p:txBody>
        </p:sp>
        <p:cxnSp>
          <p:nvCxnSpPr>
            <p:cNvPr id="65" name="Straight Connector 64">
              <a:extLst>
                <a:ext uri="{FF2B5EF4-FFF2-40B4-BE49-F238E27FC236}">
                  <a16:creationId xmlns:a16="http://schemas.microsoft.com/office/drawing/2014/main" id="{4CE5180A-C8BA-4003-81B9-A1D112FB1342}"/>
                </a:ext>
              </a:extLst>
            </p:cNvPr>
            <p:cNvCxnSpPr>
              <a:cxnSpLocks/>
            </p:cNvCxnSpPr>
            <p:nvPr/>
          </p:nvCxnSpPr>
          <p:spPr>
            <a:xfrm>
              <a:off x="3841549" y="3772433"/>
              <a:ext cx="0" cy="507150"/>
            </a:xfrm>
            <a:prstGeom prst="line">
              <a:avLst/>
            </a:prstGeom>
            <a:noFill/>
            <a:ln w="19050" cap="flat" cmpd="sng" algn="ctr">
              <a:solidFill>
                <a:srgbClr val="50E6FF"/>
              </a:solidFill>
              <a:prstDash val="solid"/>
              <a:headEnd type="none"/>
              <a:tailEnd type="none"/>
            </a:ln>
            <a:effectLst/>
          </p:spPr>
        </p:cxnSp>
        <p:cxnSp>
          <p:nvCxnSpPr>
            <p:cNvPr id="66" name="Straight Connector 65">
              <a:extLst>
                <a:ext uri="{FF2B5EF4-FFF2-40B4-BE49-F238E27FC236}">
                  <a16:creationId xmlns:a16="http://schemas.microsoft.com/office/drawing/2014/main" id="{DEF3A49A-F158-46CD-BDF9-16C5AF346578}"/>
                </a:ext>
              </a:extLst>
            </p:cNvPr>
            <p:cNvCxnSpPr>
              <a:cxnSpLocks/>
            </p:cNvCxnSpPr>
            <p:nvPr/>
          </p:nvCxnSpPr>
          <p:spPr>
            <a:xfrm>
              <a:off x="3938634" y="3772433"/>
              <a:ext cx="0" cy="374752"/>
            </a:xfrm>
            <a:prstGeom prst="line">
              <a:avLst/>
            </a:prstGeom>
            <a:noFill/>
            <a:ln w="19050" cap="flat" cmpd="sng" algn="ctr">
              <a:solidFill>
                <a:srgbClr val="50E6FF"/>
              </a:solidFill>
              <a:prstDash val="solid"/>
              <a:headEnd type="none"/>
              <a:tailEnd type="none"/>
            </a:ln>
            <a:effectLst/>
          </p:spPr>
        </p:cxnSp>
        <p:cxnSp>
          <p:nvCxnSpPr>
            <p:cNvPr id="80" name="Straight Connector 79">
              <a:extLst>
                <a:ext uri="{FF2B5EF4-FFF2-40B4-BE49-F238E27FC236}">
                  <a16:creationId xmlns:a16="http://schemas.microsoft.com/office/drawing/2014/main" id="{9BA1B54C-5313-469D-8A7A-6724501A6235}"/>
                </a:ext>
              </a:extLst>
            </p:cNvPr>
            <p:cNvCxnSpPr>
              <a:cxnSpLocks/>
            </p:cNvCxnSpPr>
            <p:nvPr/>
          </p:nvCxnSpPr>
          <p:spPr>
            <a:xfrm flipH="1">
              <a:off x="5341416" y="3772243"/>
              <a:ext cx="1" cy="342557"/>
            </a:xfrm>
            <a:prstGeom prst="line">
              <a:avLst/>
            </a:prstGeom>
            <a:noFill/>
            <a:ln w="19050" cap="flat" cmpd="sng" algn="ctr">
              <a:solidFill>
                <a:srgbClr val="50E6FF"/>
              </a:solidFill>
              <a:prstDash val="solid"/>
              <a:headEnd type="none"/>
              <a:tailEnd type="none"/>
            </a:ln>
            <a:effectLst/>
          </p:spPr>
        </p:cxnSp>
        <p:cxnSp>
          <p:nvCxnSpPr>
            <p:cNvPr id="81" name="Straight Connector 80">
              <a:extLst>
                <a:ext uri="{FF2B5EF4-FFF2-40B4-BE49-F238E27FC236}">
                  <a16:creationId xmlns:a16="http://schemas.microsoft.com/office/drawing/2014/main" id="{80F06E6F-18B3-40BA-B7DA-1BE8DD355A37}"/>
                </a:ext>
              </a:extLst>
            </p:cNvPr>
            <p:cNvCxnSpPr>
              <a:cxnSpLocks/>
            </p:cNvCxnSpPr>
            <p:nvPr/>
          </p:nvCxnSpPr>
          <p:spPr>
            <a:xfrm>
              <a:off x="5435028" y="3764431"/>
              <a:ext cx="0" cy="406567"/>
            </a:xfrm>
            <a:prstGeom prst="line">
              <a:avLst/>
            </a:prstGeom>
            <a:noFill/>
            <a:ln w="19050" cap="flat" cmpd="sng" algn="ctr">
              <a:solidFill>
                <a:srgbClr val="50E6FF"/>
              </a:solidFill>
              <a:prstDash val="solid"/>
              <a:headEnd type="none"/>
              <a:tailEnd type="none"/>
            </a:ln>
            <a:effectLst/>
          </p:spPr>
        </p:cxnSp>
        <p:cxnSp>
          <p:nvCxnSpPr>
            <p:cNvPr id="82" name="Straight Connector 81">
              <a:extLst>
                <a:ext uri="{FF2B5EF4-FFF2-40B4-BE49-F238E27FC236}">
                  <a16:creationId xmlns:a16="http://schemas.microsoft.com/office/drawing/2014/main" id="{2FD7CE1F-FF65-4C95-AF8C-2BDE7E8FBD86}"/>
                </a:ext>
              </a:extLst>
            </p:cNvPr>
            <p:cNvCxnSpPr>
              <a:cxnSpLocks/>
            </p:cNvCxnSpPr>
            <p:nvPr/>
          </p:nvCxnSpPr>
          <p:spPr>
            <a:xfrm flipH="1">
              <a:off x="5536025" y="3772433"/>
              <a:ext cx="1" cy="578587"/>
            </a:xfrm>
            <a:prstGeom prst="line">
              <a:avLst/>
            </a:prstGeom>
            <a:noFill/>
            <a:ln w="1905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CEE0CC8A-B18F-4AF3-8438-65A5EF7DE09B}"/>
                </a:ext>
              </a:extLst>
            </p:cNvPr>
            <p:cNvCxnSpPr>
              <a:cxnSpLocks/>
            </p:cNvCxnSpPr>
            <p:nvPr/>
          </p:nvCxnSpPr>
          <p:spPr>
            <a:xfrm>
              <a:off x="5648383" y="3764431"/>
              <a:ext cx="0" cy="499912"/>
            </a:xfrm>
            <a:prstGeom prst="line">
              <a:avLst/>
            </a:prstGeom>
            <a:noFill/>
            <a:ln w="19050" cap="flat" cmpd="sng" algn="ctr">
              <a:solidFill>
                <a:srgbClr val="50E6FF"/>
              </a:solidFill>
              <a:prstDash val="solid"/>
              <a:headEnd type="none"/>
              <a:tailEnd type="none"/>
            </a:ln>
            <a:effectLst/>
          </p:spPr>
        </p:cxnSp>
        <p:sp>
          <p:nvSpPr>
            <p:cNvPr id="84" name="TextBox 83">
              <a:extLst>
                <a:ext uri="{FF2B5EF4-FFF2-40B4-BE49-F238E27FC236}">
                  <a16:creationId xmlns:a16="http://schemas.microsoft.com/office/drawing/2014/main" id="{662A9DFF-0EE9-4D9D-92DB-812C7C008410}"/>
                </a:ext>
              </a:extLst>
            </p:cNvPr>
            <p:cNvSpPr txBox="1"/>
            <p:nvPr/>
          </p:nvSpPr>
          <p:spPr>
            <a:xfrm>
              <a:off x="696033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billed</a:t>
              </a:r>
            </a:p>
          </p:txBody>
        </p:sp>
        <p:sp>
          <p:nvSpPr>
            <p:cNvPr id="85" name="Rectangle 84">
              <a:extLst>
                <a:ext uri="{FF2B5EF4-FFF2-40B4-BE49-F238E27FC236}">
                  <a16:creationId xmlns:a16="http://schemas.microsoft.com/office/drawing/2014/main" id="{10921B90-7DDA-40BA-A948-1AA0B5A4FCA3}"/>
                </a:ext>
              </a:extLst>
            </p:cNvPr>
            <p:cNvSpPr/>
            <p:nvPr/>
          </p:nvSpPr>
          <p:spPr bwMode="auto">
            <a:xfrm>
              <a:off x="3686062" y="5577180"/>
              <a:ext cx="181260" cy="432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9A5F50F9-2C54-4637-9206-D8BA2BF5DA83}"/>
                </a:ext>
              </a:extLst>
            </p:cNvPr>
            <p:cNvSpPr/>
            <p:nvPr/>
          </p:nvSpPr>
          <p:spPr bwMode="auto">
            <a:xfrm>
              <a:off x="4690715" y="5577180"/>
              <a:ext cx="181260" cy="432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F5E2A361-9422-493F-832D-717E38A16A18}"/>
                </a:ext>
              </a:extLst>
            </p:cNvPr>
            <p:cNvSpPr/>
            <p:nvPr/>
          </p:nvSpPr>
          <p:spPr bwMode="auto">
            <a:xfrm>
              <a:off x="5770343" y="5577180"/>
              <a:ext cx="181260" cy="432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F1EAC150-D458-4A83-B1BD-C7565EB95534}"/>
                </a:ext>
              </a:extLst>
            </p:cNvPr>
            <p:cNvSpPr/>
            <p:nvPr/>
          </p:nvSpPr>
          <p:spPr bwMode="auto">
            <a:xfrm rot="16200000">
              <a:off x="6818884" y="5577180"/>
              <a:ext cx="181260" cy="432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90FDB26C-396D-4EF8-B30B-4EFDAEB2CAF7}"/>
                </a:ext>
              </a:extLst>
            </p:cNvPr>
            <p:cNvCxnSpPr>
              <a:cxnSpLocks/>
            </p:cNvCxnSpPr>
            <p:nvPr/>
          </p:nvCxnSpPr>
          <p:spPr>
            <a:xfrm>
              <a:off x="5749770" y="3793726"/>
              <a:ext cx="0" cy="503954"/>
            </a:xfrm>
            <a:prstGeom prst="line">
              <a:avLst/>
            </a:prstGeom>
            <a:noFill/>
            <a:ln w="19050" cap="flat" cmpd="sng" algn="ctr">
              <a:solidFill>
                <a:srgbClr val="50E6FF"/>
              </a:solidFill>
              <a:prstDash val="solid"/>
              <a:headEnd type="none"/>
              <a:tailEnd type="none"/>
            </a:ln>
            <a:effectLst/>
          </p:spPr>
        </p:cxnSp>
        <p:cxnSp>
          <p:nvCxnSpPr>
            <p:cNvPr id="90" name="Straight Connector 89">
              <a:extLst>
                <a:ext uri="{FF2B5EF4-FFF2-40B4-BE49-F238E27FC236}">
                  <a16:creationId xmlns:a16="http://schemas.microsoft.com/office/drawing/2014/main" id="{E0409D09-A27D-4AA7-BD5A-42087C8DFC1C}"/>
                </a:ext>
              </a:extLst>
            </p:cNvPr>
            <p:cNvCxnSpPr>
              <a:cxnSpLocks/>
            </p:cNvCxnSpPr>
            <p:nvPr/>
          </p:nvCxnSpPr>
          <p:spPr>
            <a:xfrm flipH="1">
              <a:off x="5857305" y="3780224"/>
              <a:ext cx="1" cy="510789"/>
            </a:xfrm>
            <a:prstGeom prst="line">
              <a:avLst/>
            </a:prstGeom>
            <a:noFill/>
            <a:ln w="19050" cap="flat" cmpd="sng" algn="ctr">
              <a:solidFill>
                <a:srgbClr val="50E6FF"/>
              </a:solidFill>
              <a:prstDash val="solid"/>
              <a:headEnd type="none"/>
              <a:tailEnd type="none"/>
            </a:ln>
            <a:effectLst/>
          </p:spPr>
        </p:cxnSp>
        <p:cxnSp>
          <p:nvCxnSpPr>
            <p:cNvPr id="91" name="Straight Connector 90">
              <a:extLst>
                <a:ext uri="{FF2B5EF4-FFF2-40B4-BE49-F238E27FC236}">
                  <a16:creationId xmlns:a16="http://schemas.microsoft.com/office/drawing/2014/main" id="{B3F03447-2042-47D3-B21C-3DC44B9FA57B}"/>
                </a:ext>
              </a:extLst>
            </p:cNvPr>
            <p:cNvCxnSpPr>
              <a:cxnSpLocks/>
            </p:cNvCxnSpPr>
            <p:nvPr/>
          </p:nvCxnSpPr>
          <p:spPr>
            <a:xfrm>
              <a:off x="5950917" y="3772412"/>
              <a:ext cx="0" cy="621471"/>
            </a:xfrm>
            <a:prstGeom prst="line">
              <a:avLst/>
            </a:prstGeom>
            <a:noFill/>
            <a:ln w="19050" cap="flat" cmpd="sng" algn="ctr">
              <a:solidFill>
                <a:srgbClr val="50E6FF"/>
              </a:solidFill>
              <a:prstDash val="solid"/>
              <a:headEnd type="none"/>
              <a:tailEnd type="none"/>
            </a:ln>
            <a:effectLst/>
          </p:spPr>
        </p:cxnSp>
        <p:cxnSp>
          <p:nvCxnSpPr>
            <p:cNvPr id="92" name="Straight Connector 91">
              <a:extLst>
                <a:ext uri="{FF2B5EF4-FFF2-40B4-BE49-F238E27FC236}">
                  <a16:creationId xmlns:a16="http://schemas.microsoft.com/office/drawing/2014/main" id="{71A4BE05-74E0-49AC-BCFE-B13DD2659AB4}"/>
                </a:ext>
              </a:extLst>
            </p:cNvPr>
            <p:cNvCxnSpPr>
              <a:cxnSpLocks/>
            </p:cNvCxnSpPr>
            <p:nvPr/>
          </p:nvCxnSpPr>
          <p:spPr>
            <a:xfrm flipH="1">
              <a:off x="6051914" y="3780413"/>
              <a:ext cx="1" cy="629662"/>
            </a:xfrm>
            <a:prstGeom prst="line">
              <a:avLst/>
            </a:prstGeom>
            <a:noFill/>
            <a:ln w="19050" cap="flat" cmpd="sng" algn="ctr">
              <a:solidFill>
                <a:srgbClr val="50E6FF"/>
              </a:solidFill>
              <a:prstDash val="solid"/>
              <a:headEnd type="none"/>
              <a:tailEnd type="none"/>
            </a:ln>
            <a:effectLst/>
          </p:spPr>
        </p:cxnSp>
        <p:cxnSp>
          <p:nvCxnSpPr>
            <p:cNvPr id="93" name="Straight Connector 92">
              <a:extLst>
                <a:ext uri="{FF2B5EF4-FFF2-40B4-BE49-F238E27FC236}">
                  <a16:creationId xmlns:a16="http://schemas.microsoft.com/office/drawing/2014/main" id="{FE1ACB92-AA55-4FD8-A31B-85F8905DD7A6}"/>
                </a:ext>
              </a:extLst>
            </p:cNvPr>
            <p:cNvCxnSpPr>
              <a:cxnSpLocks/>
            </p:cNvCxnSpPr>
            <p:nvPr/>
          </p:nvCxnSpPr>
          <p:spPr>
            <a:xfrm flipH="1">
              <a:off x="6159448" y="3766412"/>
              <a:ext cx="4824" cy="782673"/>
            </a:xfrm>
            <a:prstGeom prst="line">
              <a:avLst/>
            </a:prstGeom>
            <a:noFill/>
            <a:ln w="19050" cap="flat" cmpd="sng" algn="ctr">
              <a:solidFill>
                <a:srgbClr val="50E6FF"/>
              </a:solidFill>
              <a:prstDash val="solid"/>
              <a:headEnd type="none"/>
              <a:tailEnd type="none"/>
            </a:ln>
            <a:effectLst/>
          </p:spPr>
        </p:cxnSp>
        <p:cxnSp>
          <p:nvCxnSpPr>
            <p:cNvPr id="94" name="Straight Connector 93">
              <a:extLst>
                <a:ext uri="{FF2B5EF4-FFF2-40B4-BE49-F238E27FC236}">
                  <a16:creationId xmlns:a16="http://schemas.microsoft.com/office/drawing/2014/main" id="{CAB6834E-07B5-465B-B915-F19C544095BC}"/>
                </a:ext>
              </a:extLst>
            </p:cNvPr>
            <p:cNvCxnSpPr>
              <a:cxnSpLocks/>
            </p:cNvCxnSpPr>
            <p:nvPr/>
          </p:nvCxnSpPr>
          <p:spPr>
            <a:xfrm flipH="1">
              <a:off x="6273492" y="3772412"/>
              <a:ext cx="4824" cy="782673"/>
            </a:xfrm>
            <a:prstGeom prst="line">
              <a:avLst/>
            </a:prstGeom>
            <a:noFill/>
            <a:ln w="19050" cap="flat" cmpd="sng" algn="ctr">
              <a:solidFill>
                <a:srgbClr val="50E6FF"/>
              </a:solidFill>
              <a:prstDash val="solid"/>
              <a:headEnd type="none"/>
              <a:tailEnd type="none"/>
            </a:ln>
            <a:effectLst/>
          </p:spPr>
        </p:cxnSp>
        <p:cxnSp>
          <p:nvCxnSpPr>
            <p:cNvPr id="95" name="Straight Connector 94">
              <a:extLst>
                <a:ext uri="{FF2B5EF4-FFF2-40B4-BE49-F238E27FC236}">
                  <a16:creationId xmlns:a16="http://schemas.microsoft.com/office/drawing/2014/main" id="{646FBF88-D355-47B6-941E-F848079CDDD2}"/>
                </a:ext>
              </a:extLst>
            </p:cNvPr>
            <p:cNvCxnSpPr>
              <a:cxnSpLocks/>
            </p:cNvCxnSpPr>
            <p:nvPr/>
          </p:nvCxnSpPr>
          <p:spPr>
            <a:xfrm>
              <a:off x="7233607" y="3817743"/>
              <a:ext cx="0" cy="665675"/>
            </a:xfrm>
            <a:prstGeom prst="line">
              <a:avLst/>
            </a:prstGeom>
            <a:noFill/>
            <a:ln w="19050" cap="flat" cmpd="sng" algn="ctr">
              <a:solidFill>
                <a:srgbClr val="50E6FF"/>
              </a:solidFill>
              <a:prstDash val="solid"/>
              <a:headEnd type="none"/>
              <a:tailEnd type="none"/>
            </a:ln>
            <a:effectLst/>
          </p:spPr>
        </p:cxnSp>
        <p:cxnSp>
          <p:nvCxnSpPr>
            <p:cNvPr id="96" name="Straight Connector 95">
              <a:extLst>
                <a:ext uri="{FF2B5EF4-FFF2-40B4-BE49-F238E27FC236}">
                  <a16:creationId xmlns:a16="http://schemas.microsoft.com/office/drawing/2014/main" id="{29FC4F97-A59D-4D0A-ACDA-71270D292F84}"/>
                </a:ext>
              </a:extLst>
            </p:cNvPr>
            <p:cNvCxnSpPr>
              <a:cxnSpLocks/>
            </p:cNvCxnSpPr>
            <p:nvPr/>
          </p:nvCxnSpPr>
          <p:spPr>
            <a:xfrm>
              <a:off x="7333671" y="3787300"/>
              <a:ext cx="0" cy="634205"/>
            </a:xfrm>
            <a:prstGeom prst="line">
              <a:avLst/>
            </a:prstGeom>
            <a:noFill/>
            <a:ln w="19050" cap="flat" cmpd="sng" algn="ctr">
              <a:solidFill>
                <a:srgbClr val="50E6FF"/>
              </a:solidFill>
              <a:prstDash val="solid"/>
              <a:headEnd type="none"/>
              <a:tailEnd type="none"/>
            </a:ln>
            <a:effectLst/>
          </p:spPr>
        </p:cxnSp>
        <p:cxnSp>
          <p:nvCxnSpPr>
            <p:cNvPr id="97" name="Straight Connector 96">
              <a:extLst>
                <a:ext uri="{FF2B5EF4-FFF2-40B4-BE49-F238E27FC236}">
                  <a16:creationId xmlns:a16="http://schemas.microsoft.com/office/drawing/2014/main" id="{096C0B43-D129-4500-A423-3B7E25A0F67C}"/>
                </a:ext>
              </a:extLst>
            </p:cNvPr>
            <p:cNvCxnSpPr>
              <a:cxnSpLocks/>
            </p:cNvCxnSpPr>
            <p:nvPr/>
          </p:nvCxnSpPr>
          <p:spPr>
            <a:xfrm flipH="1">
              <a:off x="7441206" y="3773797"/>
              <a:ext cx="1" cy="656281"/>
            </a:xfrm>
            <a:prstGeom prst="line">
              <a:avLst/>
            </a:prstGeom>
            <a:noFill/>
            <a:ln w="19050" cap="flat" cmpd="sng" algn="ctr">
              <a:solidFill>
                <a:srgbClr val="50E6FF"/>
              </a:solidFill>
              <a:prstDash val="solid"/>
              <a:headEnd type="none"/>
              <a:tailEnd type="none"/>
            </a:ln>
            <a:effectLst/>
          </p:spPr>
        </p:cxnSp>
        <p:cxnSp>
          <p:nvCxnSpPr>
            <p:cNvPr id="98" name="Straight Connector 97">
              <a:extLst>
                <a:ext uri="{FF2B5EF4-FFF2-40B4-BE49-F238E27FC236}">
                  <a16:creationId xmlns:a16="http://schemas.microsoft.com/office/drawing/2014/main" id="{7B89DCD9-3875-4DD8-A869-1BF2502F0696}"/>
                </a:ext>
              </a:extLst>
            </p:cNvPr>
            <p:cNvCxnSpPr>
              <a:cxnSpLocks/>
            </p:cNvCxnSpPr>
            <p:nvPr/>
          </p:nvCxnSpPr>
          <p:spPr>
            <a:xfrm>
              <a:off x="7534818" y="3765986"/>
              <a:ext cx="0" cy="610752"/>
            </a:xfrm>
            <a:prstGeom prst="line">
              <a:avLst/>
            </a:prstGeom>
            <a:noFill/>
            <a:ln w="19050" cap="flat" cmpd="sng" algn="ctr">
              <a:solidFill>
                <a:srgbClr val="50E6FF"/>
              </a:solidFill>
              <a:prstDash val="solid"/>
              <a:headEnd type="none"/>
              <a:tailEnd type="none"/>
            </a:ln>
            <a:effectLst/>
          </p:spPr>
        </p:cxnSp>
        <p:cxnSp>
          <p:nvCxnSpPr>
            <p:cNvPr id="99" name="Straight Connector 98">
              <a:extLst>
                <a:ext uri="{FF2B5EF4-FFF2-40B4-BE49-F238E27FC236}">
                  <a16:creationId xmlns:a16="http://schemas.microsoft.com/office/drawing/2014/main" id="{0E8CAD17-4AD0-4EB8-A168-ACED0FAF19ED}"/>
                </a:ext>
              </a:extLst>
            </p:cNvPr>
            <p:cNvCxnSpPr>
              <a:cxnSpLocks/>
            </p:cNvCxnSpPr>
            <p:nvPr/>
          </p:nvCxnSpPr>
          <p:spPr>
            <a:xfrm flipH="1">
              <a:off x="7635815" y="3773987"/>
              <a:ext cx="1" cy="661806"/>
            </a:xfrm>
            <a:prstGeom prst="line">
              <a:avLst/>
            </a:prstGeom>
            <a:noFill/>
            <a:ln w="19050" cap="flat" cmpd="sng" algn="ctr">
              <a:solidFill>
                <a:srgbClr val="50E6FF"/>
              </a:solidFill>
              <a:prstDash val="solid"/>
              <a:headEnd type="none"/>
              <a:tailEnd type="none"/>
            </a:ln>
            <a:effectLst/>
          </p:spPr>
        </p:cxnSp>
        <p:cxnSp>
          <p:nvCxnSpPr>
            <p:cNvPr id="100" name="Straight Connector 99">
              <a:extLst>
                <a:ext uri="{FF2B5EF4-FFF2-40B4-BE49-F238E27FC236}">
                  <a16:creationId xmlns:a16="http://schemas.microsoft.com/office/drawing/2014/main" id="{9DA15CB9-56CE-49DF-BE4C-CEA5DCE16475}"/>
                </a:ext>
              </a:extLst>
            </p:cNvPr>
            <p:cNvCxnSpPr>
              <a:cxnSpLocks/>
            </p:cNvCxnSpPr>
            <p:nvPr/>
          </p:nvCxnSpPr>
          <p:spPr>
            <a:xfrm>
              <a:off x="7748173" y="3765986"/>
              <a:ext cx="0" cy="439302"/>
            </a:xfrm>
            <a:prstGeom prst="line">
              <a:avLst/>
            </a:prstGeom>
            <a:noFill/>
            <a:ln w="19050" cap="flat" cmpd="sng" algn="ctr">
              <a:solidFill>
                <a:srgbClr val="50E6FF"/>
              </a:solidFill>
              <a:prstDash val="solid"/>
              <a:headEnd type="none"/>
              <a:tailEnd type="none"/>
            </a:ln>
            <a:effectLst/>
          </p:spPr>
        </p:cxnSp>
        <p:cxnSp>
          <p:nvCxnSpPr>
            <p:cNvPr id="101" name="Straight Arrow Connector 100">
              <a:extLst>
                <a:ext uri="{FF2B5EF4-FFF2-40B4-BE49-F238E27FC236}">
                  <a16:creationId xmlns:a16="http://schemas.microsoft.com/office/drawing/2014/main" id="{91CBB04C-CBCD-4434-A018-16F3FE220903}"/>
                </a:ext>
              </a:extLst>
            </p:cNvPr>
            <p:cNvCxnSpPr>
              <a:cxnSpLocks/>
            </p:cNvCxnSpPr>
            <p:nvPr/>
          </p:nvCxnSpPr>
          <p:spPr>
            <a:xfrm flipV="1">
              <a:off x="3803676" y="4547971"/>
              <a:ext cx="3987484" cy="1947"/>
            </a:xfrm>
            <a:prstGeom prst="straightConnector1">
              <a:avLst/>
            </a:prstGeom>
            <a:noFill/>
            <a:ln w="12700" cap="flat" cmpd="sng" algn="ctr">
              <a:solidFill>
                <a:sysClr val="windowText" lastClr="000000"/>
              </a:solidFill>
              <a:prstDash val="solid"/>
              <a:headEnd type="none" w="lg" len="med"/>
              <a:tailEnd type="none"/>
            </a:ln>
            <a:effectLst/>
          </p:spPr>
        </p:cxnSp>
        <p:sp>
          <p:nvSpPr>
            <p:cNvPr id="102" name="Freeform 50">
              <a:extLst>
                <a:ext uri="{FF2B5EF4-FFF2-40B4-BE49-F238E27FC236}">
                  <a16:creationId xmlns:a16="http://schemas.microsoft.com/office/drawing/2014/main" id="{8CA422F7-62C2-4F3C-B65D-44FAA2AB9FB9}"/>
                </a:ext>
              </a:extLst>
            </p:cNvPr>
            <p:cNvSpPr/>
            <p:nvPr/>
          </p:nvSpPr>
          <p:spPr bwMode="auto">
            <a:xfrm>
              <a:off x="3803383" y="2023957"/>
              <a:ext cx="3982659" cy="2533055"/>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cxnSp>
          <p:nvCxnSpPr>
            <p:cNvPr id="103" name="Straight Connector 102">
              <a:extLst>
                <a:ext uri="{FF2B5EF4-FFF2-40B4-BE49-F238E27FC236}">
                  <a16:creationId xmlns:a16="http://schemas.microsoft.com/office/drawing/2014/main" id="{78F99D60-D46B-401D-83C8-E7F70635B01A}"/>
                </a:ext>
              </a:extLst>
            </p:cNvPr>
            <p:cNvCxnSpPr>
              <a:cxnSpLocks/>
            </p:cNvCxnSpPr>
            <p:nvPr/>
          </p:nvCxnSpPr>
          <p:spPr>
            <a:xfrm>
              <a:off x="3811478" y="3791773"/>
              <a:ext cx="4016646" cy="0"/>
            </a:xfrm>
            <a:prstGeom prst="line">
              <a:avLst/>
            </a:prstGeom>
            <a:noFill/>
            <a:ln w="57150" cap="flat" cmpd="sng" algn="ctr">
              <a:solidFill>
                <a:srgbClr val="0078D4"/>
              </a:solidFill>
              <a:prstDash val="solid"/>
              <a:headEnd type="none" w="lg" len="med"/>
              <a:tailEnd type="none" w="lg" len="med"/>
            </a:ln>
            <a:effectLst/>
          </p:spPr>
        </p:cxnSp>
        <p:sp>
          <p:nvSpPr>
            <p:cNvPr id="78" name="TextBox 77">
              <a:extLst>
                <a:ext uri="{FF2B5EF4-FFF2-40B4-BE49-F238E27FC236}">
                  <a16:creationId xmlns:a16="http://schemas.microsoft.com/office/drawing/2014/main" id="{BD5E15EF-499B-4D6E-8420-102D5E1F9567}"/>
                </a:ext>
              </a:extLst>
            </p:cNvPr>
            <p:cNvSpPr txBox="1"/>
            <p:nvPr/>
          </p:nvSpPr>
          <p:spPr>
            <a:xfrm>
              <a:off x="5980191" y="3079429"/>
              <a:ext cx="532427"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Semibold" panose="020B0502040204020203" pitchFamily="34" charset="0"/>
                  <a:cs typeface="Segoe UI Semibold" panose="020B0502040204020203" pitchFamily="34" charset="0"/>
                </a:rPr>
                <a:t>Inactive</a:t>
              </a:r>
            </a:p>
          </p:txBody>
        </p:sp>
        <p:sp>
          <p:nvSpPr>
            <p:cNvPr id="79" name="TextBox 78">
              <a:extLst>
                <a:ext uri="{FF2B5EF4-FFF2-40B4-BE49-F238E27FC236}">
                  <a16:creationId xmlns:a16="http://schemas.microsoft.com/office/drawing/2014/main" id="{F2EEC99D-F91F-4EE0-94F2-628D6BC51CE9}"/>
                </a:ext>
              </a:extLst>
            </p:cNvPr>
            <p:cNvSpPr txBox="1"/>
            <p:nvPr/>
          </p:nvSpPr>
          <p:spPr>
            <a:xfrm>
              <a:off x="6493778" y="3079429"/>
              <a:ext cx="627282"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Semibold" panose="020B0502040204020203" pitchFamily="34" charset="0"/>
                  <a:cs typeface="Segoe UI Semibold" panose="020B0502040204020203" pitchFamily="34" charset="0"/>
                </a:rPr>
                <a:t>Paused</a:t>
              </a:r>
            </a:p>
          </p:txBody>
        </p:sp>
        <p:sp>
          <p:nvSpPr>
            <p:cNvPr id="104" name="Rounded Rectangle 174">
              <a:extLst>
                <a:ext uri="{FF2B5EF4-FFF2-40B4-BE49-F238E27FC236}">
                  <a16:creationId xmlns:a16="http://schemas.microsoft.com/office/drawing/2014/main" id="{7032DA47-4FC7-4B45-B508-32A40CAADBA0}"/>
                </a:ext>
              </a:extLst>
            </p:cNvPr>
            <p:cNvSpPr/>
            <p:nvPr/>
          </p:nvSpPr>
          <p:spPr bwMode="auto">
            <a:xfrm>
              <a:off x="6172752" y="3616086"/>
              <a:ext cx="163404" cy="1465267"/>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ounded Rectangle 175">
              <a:extLst>
                <a:ext uri="{FF2B5EF4-FFF2-40B4-BE49-F238E27FC236}">
                  <a16:creationId xmlns:a16="http://schemas.microsoft.com/office/drawing/2014/main" id="{EC906129-AF74-4425-9E10-84312D55B6A2}"/>
                </a:ext>
              </a:extLst>
            </p:cNvPr>
            <p:cNvSpPr/>
            <p:nvPr/>
          </p:nvSpPr>
          <p:spPr bwMode="auto">
            <a:xfrm>
              <a:off x="6338046" y="3619187"/>
              <a:ext cx="788026" cy="1465267"/>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Arrow Connector 105">
              <a:extLst>
                <a:ext uri="{FF2B5EF4-FFF2-40B4-BE49-F238E27FC236}">
                  <a16:creationId xmlns:a16="http://schemas.microsoft.com/office/drawing/2014/main" id="{7456FE50-22BB-4E3A-A98A-882B6CDF8B5A}"/>
                </a:ext>
              </a:extLst>
            </p:cNvPr>
            <p:cNvCxnSpPr>
              <a:cxnSpLocks/>
            </p:cNvCxnSpPr>
            <p:nvPr/>
          </p:nvCxnSpPr>
          <p:spPr>
            <a:xfrm>
              <a:off x="6249880" y="3259916"/>
              <a:ext cx="0" cy="329275"/>
            </a:xfrm>
            <a:prstGeom prst="straightConnector1">
              <a:avLst/>
            </a:prstGeom>
            <a:noFill/>
            <a:ln w="9525" cap="flat" cmpd="sng" algn="ctr">
              <a:solidFill>
                <a:sysClr val="windowText" lastClr="000000"/>
              </a:solidFill>
              <a:prstDash val="solid"/>
              <a:headEnd type="none"/>
              <a:tailEnd type="triangle"/>
            </a:ln>
            <a:effectLst/>
          </p:spPr>
        </p:cxnSp>
        <p:cxnSp>
          <p:nvCxnSpPr>
            <p:cNvPr id="107" name="Straight Arrow Connector 106">
              <a:extLst>
                <a:ext uri="{FF2B5EF4-FFF2-40B4-BE49-F238E27FC236}">
                  <a16:creationId xmlns:a16="http://schemas.microsoft.com/office/drawing/2014/main" id="{ECB2B8E3-9A42-454F-9965-505434AB4DE4}"/>
                </a:ext>
              </a:extLst>
            </p:cNvPr>
            <p:cNvCxnSpPr>
              <a:cxnSpLocks/>
            </p:cNvCxnSpPr>
            <p:nvPr/>
          </p:nvCxnSpPr>
          <p:spPr>
            <a:xfrm>
              <a:off x="6782299" y="3259916"/>
              <a:ext cx="0" cy="329275"/>
            </a:xfrm>
            <a:prstGeom prst="straightConnector1">
              <a:avLst/>
            </a:prstGeom>
            <a:noFill/>
            <a:ln w="9525" cap="flat" cmpd="sng" algn="ctr">
              <a:solidFill>
                <a:sysClr val="windowText" lastClr="000000"/>
              </a:solidFill>
              <a:prstDash val="solid"/>
              <a:headEnd type="none"/>
              <a:tailEnd type="triangle"/>
            </a:ln>
            <a:effectLst/>
          </p:spPr>
        </p:cxnSp>
      </p:grpSp>
    </p:spTree>
    <p:extLst>
      <p:ext uri="{BB962C8B-B14F-4D97-AF65-F5344CB8AC3E}">
        <p14:creationId xmlns:p14="http://schemas.microsoft.com/office/powerpoint/2010/main" val="2217154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6" y="470473"/>
            <a:ext cx="7246870" cy="4714318"/>
          </a:xfrm>
        </p:spPr>
        <p:txBody>
          <a:bodyPr/>
          <a:lstStyle/>
          <a:p>
            <a:r>
              <a:rPr lang="en-US" sz="5400" dirty="0"/>
              <a:t>Demo:</a:t>
            </a:r>
          </a:p>
        </p:txBody>
      </p:sp>
      <p:sp>
        <p:nvSpPr>
          <p:cNvPr id="3" name="TextBox 2">
            <a:extLst>
              <a:ext uri="{FF2B5EF4-FFF2-40B4-BE49-F238E27FC236}">
                <a16:creationId xmlns:a16="http://schemas.microsoft.com/office/drawing/2014/main" id="{981D1000-CB24-4CEA-88E2-EE2E252182E3}"/>
              </a:ext>
            </a:extLst>
          </p:cNvPr>
          <p:cNvSpPr txBox="1"/>
          <p:nvPr/>
        </p:nvSpPr>
        <p:spPr>
          <a:xfrm>
            <a:off x="6218877" y="3250664"/>
            <a:ext cx="4989121" cy="707886"/>
          </a:xfrm>
          <a:prstGeom prst="rect">
            <a:avLst/>
          </a:prstGeom>
          <a:noFill/>
        </p:spPr>
        <p:txBody>
          <a:bodyPr wrap="square" rtlCol="0">
            <a:spAutoFit/>
          </a:bodyPr>
          <a:lstStyle/>
          <a:p>
            <a:r>
              <a:rPr lang="en-AU" sz="4000" dirty="0"/>
              <a:t>SQL Serverless</a:t>
            </a:r>
          </a:p>
        </p:txBody>
      </p:sp>
    </p:spTree>
    <p:extLst>
      <p:ext uri="{BB962C8B-B14F-4D97-AF65-F5344CB8AC3E}">
        <p14:creationId xmlns:p14="http://schemas.microsoft.com/office/powerpoint/2010/main" val="183414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Serverless</a:t>
            </a:r>
          </a:p>
        </p:txBody>
      </p:sp>
      <p:sp>
        <p:nvSpPr>
          <p:cNvPr id="57" name="Freeform: Shape 12">
            <a:extLst>
              <a:ext uri="{FF2B5EF4-FFF2-40B4-BE49-F238E27FC236}">
                <a16:creationId xmlns:a16="http://schemas.microsoft.com/office/drawing/2014/main" id="{C9C187A4-497D-40EF-94F9-2664CFA88C0A}"/>
              </a:ext>
            </a:extLst>
          </p:cNvPr>
          <p:cNvSpPr/>
          <p:nvPr/>
        </p:nvSpPr>
        <p:spPr bwMode="auto">
          <a:xfrm>
            <a:off x="3811478" y="1252427"/>
            <a:ext cx="3620756" cy="2947083"/>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grpSp>
        <p:nvGrpSpPr>
          <p:cNvPr id="2" name="Group 1">
            <a:extLst>
              <a:ext uri="{FF2B5EF4-FFF2-40B4-BE49-F238E27FC236}">
                <a16:creationId xmlns:a16="http://schemas.microsoft.com/office/drawing/2014/main" id="{888C2EE5-F16B-4AE2-ACC7-A13D236A8B6E}"/>
              </a:ext>
            </a:extLst>
          </p:cNvPr>
          <p:cNvGrpSpPr/>
          <p:nvPr/>
        </p:nvGrpSpPr>
        <p:grpSpPr>
          <a:xfrm>
            <a:off x="3167484" y="1371813"/>
            <a:ext cx="4660640" cy="4317597"/>
            <a:chOff x="3167484" y="1371813"/>
            <a:chExt cx="4660640" cy="4317597"/>
          </a:xfrm>
        </p:grpSpPr>
        <p:cxnSp>
          <p:nvCxnSpPr>
            <p:cNvPr id="140" name="Straight Connector 139">
              <a:extLst>
                <a:ext uri="{FF2B5EF4-FFF2-40B4-BE49-F238E27FC236}">
                  <a16:creationId xmlns:a16="http://schemas.microsoft.com/office/drawing/2014/main" id="{5AE4A142-BCB2-4327-93C4-7C7BCF173065}"/>
                </a:ext>
              </a:extLst>
            </p:cNvPr>
            <p:cNvCxnSpPr>
              <a:cxnSpLocks/>
            </p:cNvCxnSpPr>
            <p:nvPr/>
          </p:nvCxnSpPr>
          <p:spPr>
            <a:xfrm flipH="1">
              <a:off x="7140242" y="3781743"/>
              <a:ext cx="4824" cy="782673"/>
            </a:xfrm>
            <a:prstGeom prst="line">
              <a:avLst/>
            </a:prstGeom>
            <a:noFill/>
            <a:ln w="19050" cap="flat" cmpd="sng" algn="ctr">
              <a:solidFill>
                <a:srgbClr val="50E6FF"/>
              </a:solidFill>
              <a:prstDash val="solid"/>
              <a:headEnd type="none"/>
              <a:tailEnd type="none"/>
            </a:ln>
            <a:effectLst/>
          </p:spPr>
        </p:cxnSp>
        <p:grpSp>
          <p:nvGrpSpPr>
            <p:cNvPr id="51" name="Group 50">
              <a:extLst>
                <a:ext uri="{FF2B5EF4-FFF2-40B4-BE49-F238E27FC236}">
                  <a16:creationId xmlns:a16="http://schemas.microsoft.com/office/drawing/2014/main" id="{DB943339-F6F9-4D77-8290-CE6AAD3D53E9}"/>
                </a:ext>
              </a:extLst>
            </p:cNvPr>
            <p:cNvGrpSpPr/>
            <p:nvPr/>
          </p:nvGrpSpPr>
          <p:grpSpPr>
            <a:xfrm>
              <a:off x="3789224" y="4598096"/>
              <a:ext cx="3953058" cy="434940"/>
              <a:chOff x="7309642" y="4418763"/>
              <a:chExt cx="4183540" cy="460299"/>
            </a:xfrm>
          </p:grpSpPr>
          <p:sp>
            <p:nvSpPr>
              <p:cNvPr id="108" name="TextBox 107">
                <a:extLst>
                  <a:ext uri="{FF2B5EF4-FFF2-40B4-BE49-F238E27FC236}">
                    <a16:creationId xmlns:a16="http://schemas.microsoft.com/office/drawing/2014/main" id="{39CEBDE1-5B85-4B56-BA98-DED454915F77}"/>
                  </a:ext>
                </a:extLst>
              </p:cNvPr>
              <p:cNvSpPr txBox="1"/>
              <p:nvPr/>
            </p:nvSpPr>
            <p:spPr>
              <a:xfrm flipH="1">
                <a:off x="7309642" y="4531858"/>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sp>
            <p:nvSpPr>
              <p:cNvPr id="109" name="TextBox 108">
                <a:extLst>
                  <a:ext uri="{FF2B5EF4-FFF2-40B4-BE49-F238E27FC236}">
                    <a16:creationId xmlns:a16="http://schemas.microsoft.com/office/drawing/2014/main" id="{34D7719C-A4E9-41D2-BD75-1719755F93EE}"/>
                  </a:ext>
                </a:extLst>
              </p:cNvPr>
              <p:cNvSpPr txBox="1"/>
              <p:nvPr/>
            </p:nvSpPr>
            <p:spPr>
              <a:xfrm flipH="1">
                <a:off x="7476905" y="4537783"/>
                <a:ext cx="169240" cy="263539"/>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9:00</a:t>
                </a:r>
              </a:p>
            </p:txBody>
          </p:sp>
          <p:sp>
            <p:nvSpPr>
              <p:cNvPr id="110" name="TextBox 109">
                <a:extLst>
                  <a:ext uri="{FF2B5EF4-FFF2-40B4-BE49-F238E27FC236}">
                    <a16:creationId xmlns:a16="http://schemas.microsoft.com/office/drawing/2014/main" id="{A2F35AF2-C64F-4415-8A63-F03F6F5C99F9}"/>
                  </a:ext>
                </a:extLst>
              </p:cNvPr>
              <p:cNvSpPr txBox="1"/>
              <p:nvPr/>
            </p:nvSpPr>
            <p:spPr>
              <a:xfrm flipH="1">
                <a:off x="7644168"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10:00</a:t>
                </a:r>
              </a:p>
            </p:txBody>
          </p:sp>
          <p:sp>
            <p:nvSpPr>
              <p:cNvPr id="111" name="TextBox 110">
                <a:extLst>
                  <a:ext uri="{FF2B5EF4-FFF2-40B4-BE49-F238E27FC236}">
                    <a16:creationId xmlns:a16="http://schemas.microsoft.com/office/drawing/2014/main" id="{FE18DAA3-5F25-437F-A8B6-00A5A4AD6E2C}"/>
                  </a:ext>
                </a:extLst>
              </p:cNvPr>
              <p:cNvSpPr txBox="1"/>
              <p:nvPr/>
            </p:nvSpPr>
            <p:spPr>
              <a:xfrm flipH="1">
                <a:off x="7811431" y="4502802"/>
                <a:ext cx="169240" cy="37252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11:00</a:t>
                </a:r>
              </a:p>
            </p:txBody>
          </p:sp>
          <p:sp>
            <p:nvSpPr>
              <p:cNvPr id="112" name="TextBox 111">
                <a:extLst>
                  <a:ext uri="{FF2B5EF4-FFF2-40B4-BE49-F238E27FC236}">
                    <a16:creationId xmlns:a16="http://schemas.microsoft.com/office/drawing/2014/main" id="{F6D3D435-D1E2-4F38-895A-E8DCAF20CC54}"/>
                  </a:ext>
                </a:extLst>
              </p:cNvPr>
              <p:cNvSpPr txBox="1"/>
              <p:nvPr/>
            </p:nvSpPr>
            <p:spPr>
              <a:xfrm flipH="1">
                <a:off x="7978694" y="4500553"/>
                <a:ext cx="169240" cy="3781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12:00</a:t>
                </a:r>
              </a:p>
            </p:txBody>
          </p:sp>
          <p:sp>
            <p:nvSpPr>
              <p:cNvPr id="113" name="TextBox 112">
                <a:extLst>
                  <a:ext uri="{FF2B5EF4-FFF2-40B4-BE49-F238E27FC236}">
                    <a16:creationId xmlns:a16="http://schemas.microsoft.com/office/drawing/2014/main" id="{23E2C0FC-AF01-4F43-B1A5-DC1E98BA3786}"/>
                  </a:ext>
                </a:extLst>
              </p:cNvPr>
              <p:cNvSpPr txBox="1"/>
              <p:nvPr/>
            </p:nvSpPr>
            <p:spPr>
              <a:xfrm flipH="1">
                <a:off x="8145957" y="4499622"/>
                <a:ext cx="169240" cy="37888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13:00</a:t>
                </a:r>
              </a:p>
            </p:txBody>
          </p:sp>
          <p:sp>
            <p:nvSpPr>
              <p:cNvPr id="114" name="TextBox 113">
                <a:extLst>
                  <a:ext uri="{FF2B5EF4-FFF2-40B4-BE49-F238E27FC236}">
                    <a16:creationId xmlns:a16="http://schemas.microsoft.com/office/drawing/2014/main" id="{CAB1F099-6E18-4ABC-9CEA-7E2ACD9E515C}"/>
                  </a:ext>
                </a:extLst>
              </p:cNvPr>
              <p:cNvSpPr txBox="1"/>
              <p:nvPr/>
            </p:nvSpPr>
            <p:spPr>
              <a:xfrm flipH="1">
                <a:off x="8313220" y="4490519"/>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14:00</a:t>
                </a:r>
              </a:p>
            </p:txBody>
          </p:sp>
          <p:sp>
            <p:nvSpPr>
              <p:cNvPr id="115" name="TextBox 114">
                <a:extLst>
                  <a:ext uri="{FF2B5EF4-FFF2-40B4-BE49-F238E27FC236}">
                    <a16:creationId xmlns:a16="http://schemas.microsoft.com/office/drawing/2014/main" id="{773005A5-8848-4DEC-9CE0-8DEDEA147A38}"/>
                  </a:ext>
                </a:extLst>
              </p:cNvPr>
              <p:cNvSpPr txBox="1"/>
              <p:nvPr/>
            </p:nvSpPr>
            <p:spPr>
              <a:xfrm flipH="1">
                <a:off x="8480483" y="448694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15:00</a:t>
                </a:r>
              </a:p>
            </p:txBody>
          </p:sp>
          <p:sp>
            <p:nvSpPr>
              <p:cNvPr id="116" name="TextBox 115">
                <a:extLst>
                  <a:ext uri="{FF2B5EF4-FFF2-40B4-BE49-F238E27FC236}">
                    <a16:creationId xmlns:a16="http://schemas.microsoft.com/office/drawing/2014/main" id="{01F3C119-E650-4665-A57D-73084D616B0E}"/>
                  </a:ext>
                </a:extLst>
              </p:cNvPr>
              <p:cNvSpPr txBox="1"/>
              <p:nvPr/>
            </p:nvSpPr>
            <p:spPr>
              <a:xfrm flipH="1">
                <a:off x="8647746" y="4492873"/>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16:00</a:t>
                </a:r>
              </a:p>
            </p:txBody>
          </p:sp>
          <p:sp>
            <p:nvSpPr>
              <p:cNvPr id="117" name="TextBox 116">
                <a:extLst>
                  <a:ext uri="{FF2B5EF4-FFF2-40B4-BE49-F238E27FC236}">
                    <a16:creationId xmlns:a16="http://schemas.microsoft.com/office/drawing/2014/main" id="{F09E7C8D-2ED4-44A4-9A21-4E8910803082}"/>
                  </a:ext>
                </a:extLst>
              </p:cNvPr>
              <p:cNvSpPr txBox="1"/>
              <p:nvPr/>
            </p:nvSpPr>
            <p:spPr>
              <a:xfrm flipH="1">
                <a:off x="8815009" y="4492871"/>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17:00</a:t>
                </a:r>
              </a:p>
            </p:txBody>
          </p:sp>
          <p:sp>
            <p:nvSpPr>
              <p:cNvPr id="118" name="TextBox 117">
                <a:extLst>
                  <a:ext uri="{FF2B5EF4-FFF2-40B4-BE49-F238E27FC236}">
                    <a16:creationId xmlns:a16="http://schemas.microsoft.com/office/drawing/2014/main" id="{C58439C0-5716-4714-A082-EE1313BCE26A}"/>
                  </a:ext>
                </a:extLst>
              </p:cNvPr>
              <p:cNvSpPr txBox="1"/>
              <p:nvPr/>
            </p:nvSpPr>
            <p:spPr>
              <a:xfrm flipH="1">
                <a:off x="8982272" y="4502612"/>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18:00</a:t>
                </a:r>
              </a:p>
            </p:txBody>
          </p:sp>
          <p:sp>
            <p:nvSpPr>
              <p:cNvPr id="119" name="TextBox 118">
                <a:extLst>
                  <a:ext uri="{FF2B5EF4-FFF2-40B4-BE49-F238E27FC236}">
                    <a16:creationId xmlns:a16="http://schemas.microsoft.com/office/drawing/2014/main" id="{0418E2F9-FA0F-4199-B6A0-F4FA29895103}"/>
                  </a:ext>
                </a:extLst>
              </p:cNvPr>
              <p:cNvSpPr txBox="1"/>
              <p:nvPr/>
            </p:nvSpPr>
            <p:spPr>
              <a:xfrm flipH="1">
                <a:off x="9149534" y="450296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19:00</a:t>
                </a:r>
              </a:p>
            </p:txBody>
          </p:sp>
          <p:sp>
            <p:nvSpPr>
              <p:cNvPr id="120" name="TextBox 119">
                <a:extLst>
                  <a:ext uri="{FF2B5EF4-FFF2-40B4-BE49-F238E27FC236}">
                    <a16:creationId xmlns:a16="http://schemas.microsoft.com/office/drawing/2014/main" id="{3811B040-8AAE-4BDF-9F70-3BAB2BADD239}"/>
                  </a:ext>
                </a:extLst>
              </p:cNvPr>
              <p:cNvSpPr txBox="1"/>
              <p:nvPr/>
            </p:nvSpPr>
            <p:spPr>
              <a:xfrm flipH="1">
                <a:off x="9316796"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20:00</a:t>
                </a:r>
              </a:p>
            </p:txBody>
          </p:sp>
          <p:sp>
            <p:nvSpPr>
              <p:cNvPr id="121" name="TextBox 120">
                <a:extLst>
                  <a:ext uri="{FF2B5EF4-FFF2-40B4-BE49-F238E27FC236}">
                    <a16:creationId xmlns:a16="http://schemas.microsoft.com/office/drawing/2014/main" id="{05758031-F02D-47E0-A485-C108C0F0C0E5}"/>
                  </a:ext>
                </a:extLst>
              </p:cNvPr>
              <p:cNvSpPr txBox="1"/>
              <p:nvPr/>
            </p:nvSpPr>
            <p:spPr>
              <a:xfrm flipH="1">
                <a:off x="9484058" y="4496047"/>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21:00</a:t>
                </a:r>
              </a:p>
            </p:txBody>
          </p:sp>
          <p:sp>
            <p:nvSpPr>
              <p:cNvPr id="122" name="TextBox 121">
                <a:extLst>
                  <a:ext uri="{FF2B5EF4-FFF2-40B4-BE49-F238E27FC236}">
                    <a16:creationId xmlns:a16="http://schemas.microsoft.com/office/drawing/2014/main" id="{23DFFA73-2832-460E-BD4C-99AE2AD22C9C}"/>
                  </a:ext>
                </a:extLst>
              </p:cNvPr>
              <p:cNvSpPr txBox="1"/>
              <p:nvPr/>
            </p:nvSpPr>
            <p:spPr>
              <a:xfrm flipH="1">
                <a:off x="9651320" y="4493694"/>
                <a:ext cx="169240" cy="38480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22:00</a:t>
                </a:r>
              </a:p>
            </p:txBody>
          </p:sp>
          <p:sp>
            <p:nvSpPr>
              <p:cNvPr id="123" name="TextBox 122">
                <a:extLst>
                  <a:ext uri="{FF2B5EF4-FFF2-40B4-BE49-F238E27FC236}">
                    <a16:creationId xmlns:a16="http://schemas.microsoft.com/office/drawing/2014/main" id="{748CAD02-7AD5-4D08-B697-CB892DC45DCA}"/>
                  </a:ext>
                </a:extLst>
              </p:cNvPr>
              <p:cNvSpPr txBox="1"/>
              <p:nvPr/>
            </p:nvSpPr>
            <p:spPr>
              <a:xfrm flipH="1">
                <a:off x="9818582" y="4490519"/>
                <a:ext cx="169240" cy="388377"/>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23:00</a:t>
                </a:r>
              </a:p>
            </p:txBody>
          </p:sp>
          <p:sp>
            <p:nvSpPr>
              <p:cNvPr id="124" name="TextBox 123">
                <a:extLst>
                  <a:ext uri="{FF2B5EF4-FFF2-40B4-BE49-F238E27FC236}">
                    <a16:creationId xmlns:a16="http://schemas.microsoft.com/office/drawing/2014/main" id="{3197305F-E363-4655-8B9D-7741A5428502}"/>
                  </a:ext>
                </a:extLst>
              </p:cNvPr>
              <p:cNvSpPr txBox="1"/>
              <p:nvPr/>
            </p:nvSpPr>
            <p:spPr>
              <a:xfrm flipH="1">
                <a:off x="9985844" y="4421960"/>
                <a:ext cx="169240" cy="382452"/>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0:00</a:t>
                </a:r>
              </a:p>
            </p:txBody>
          </p:sp>
          <p:sp>
            <p:nvSpPr>
              <p:cNvPr id="125" name="TextBox 124">
                <a:extLst>
                  <a:ext uri="{FF2B5EF4-FFF2-40B4-BE49-F238E27FC236}">
                    <a16:creationId xmlns:a16="http://schemas.microsoft.com/office/drawing/2014/main" id="{0348A7CF-2BCA-4673-8B54-428512AFD21B}"/>
                  </a:ext>
                </a:extLst>
              </p:cNvPr>
              <p:cNvSpPr txBox="1"/>
              <p:nvPr/>
            </p:nvSpPr>
            <p:spPr>
              <a:xfrm flipH="1">
                <a:off x="10153106" y="4418765"/>
                <a:ext cx="169240" cy="382454"/>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1:00</a:t>
                </a:r>
              </a:p>
            </p:txBody>
          </p:sp>
          <p:sp>
            <p:nvSpPr>
              <p:cNvPr id="126" name="TextBox 125">
                <a:extLst>
                  <a:ext uri="{FF2B5EF4-FFF2-40B4-BE49-F238E27FC236}">
                    <a16:creationId xmlns:a16="http://schemas.microsoft.com/office/drawing/2014/main" id="{BB86A7D5-76AA-4EC8-A1F5-E19667013E02}"/>
                  </a:ext>
                </a:extLst>
              </p:cNvPr>
              <p:cNvSpPr txBox="1"/>
              <p:nvPr/>
            </p:nvSpPr>
            <p:spPr>
              <a:xfrm flipH="1">
                <a:off x="10320368" y="4425616"/>
                <a:ext cx="169240" cy="376095"/>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2:00</a:t>
                </a:r>
              </a:p>
            </p:txBody>
          </p:sp>
          <p:sp>
            <p:nvSpPr>
              <p:cNvPr id="127" name="TextBox 126">
                <a:extLst>
                  <a:ext uri="{FF2B5EF4-FFF2-40B4-BE49-F238E27FC236}">
                    <a16:creationId xmlns:a16="http://schemas.microsoft.com/office/drawing/2014/main" id="{0079CE1D-A233-4907-AA0A-964E04670978}"/>
                  </a:ext>
                </a:extLst>
              </p:cNvPr>
              <p:cNvSpPr txBox="1"/>
              <p:nvPr/>
            </p:nvSpPr>
            <p:spPr>
              <a:xfrm flipH="1">
                <a:off x="10487630" y="4425064"/>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3:00</a:t>
                </a:r>
              </a:p>
            </p:txBody>
          </p:sp>
          <p:sp>
            <p:nvSpPr>
              <p:cNvPr id="128" name="TextBox 127">
                <a:extLst>
                  <a:ext uri="{FF2B5EF4-FFF2-40B4-BE49-F238E27FC236}">
                    <a16:creationId xmlns:a16="http://schemas.microsoft.com/office/drawing/2014/main" id="{064C345F-C00E-4C54-9A8C-CE9A14491F8F}"/>
                  </a:ext>
                </a:extLst>
              </p:cNvPr>
              <p:cNvSpPr txBox="1"/>
              <p:nvPr/>
            </p:nvSpPr>
            <p:spPr>
              <a:xfrm flipH="1">
                <a:off x="10654892" y="4418765"/>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4:00</a:t>
                </a:r>
              </a:p>
            </p:txBody>
          </p:sp>
          <p:sp>
            <p:nvSpPr>
              <p:cNvPr id="129" name="TextBox 128">
                <a:extLst>
                  <a:ext uri="{FF2B5EF4-FFF2-40B4-BE49-F238E27FC236}">
                    <a16:creationId xmlns:a16="http://schemas.microsoft.com/office/drawing/2014/main" id="{32D3B3AF-28DB-4580-8EFA-7E02DE0B9D3E}"/>
                  </a:ext>
                </a:extLst>
              </p:cNvPr>
              <p:cNvSpPr txBox="1"/>
              <p:nvPr/>
            </p:nvSpPr>
            <p:spPr>
              <a:xfrm flipH="1">
                <a:off x="10822154" y="4418764"/>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5:00</a:t>
                </a:r>
              </a:p>
            </p:txBody>
          </p:sp>
          <p:sp>
            <p:nvSpPr>
              <p:cNvPr id="130" name="TextBox 129">
                <a:extLst>
                  <a:ext uri="{FF2B5EF4-FFF2-40B4-BE49-F238E27FC236}">
                    <a16:creationId xmlns:a16="http://schemas.microsoft.com/office/drawing/2014/main" id="{D17FBFD5-1618-46C7-8922-33F6156633E4}"/>
                  </a:ext>
                </a:extLst>
              </p:cNvPr>
              <p:cNvSpPr txBox="1"/>
              <p:nvPr/>
            </p:nvSpPr>
            <p:spPr>
              <a:xfrm flipH="1">
                <a:off x="10989416" y="4425616"/>
                <a:ext cx="169240" cy="376096"/>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6:00</a:t>
                </a:r>
              </a:p>
            </p:txBody>
          </p:sp>
          <p:sp>
            <p:nvSpPr>
              <p:cNvPr id="131" name="TextBox 130">
                <a:extLst>
                  <a:ext uri="{FF2B5EF4-FFF2-40B4-BE49-F238E27FC236}">
                    <a16:creationId xmlns:a16="http://schemas.microsoft.com/office/drawing/2014/main" id="{F66A8E84-F937-4AD5-9B80-7ED1972B531D}"/>
                  </a:ext>
                </a:extLst>
              </p:cNvPr>
              <p:cNvSpPr txBox="1"/>
              <p:nvPr/>
            </p:nvSpPr>
            <p:spPr>
              <a:xfrm flipH="1">
                <a:off x="11156678" y="4421959"/>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7:00</a:t>
                </a:r>
              </a:p>
            </p:txBody>
          </p:sp>
          <p:sp>
            <p:nvSpPr>
              <p:cNvPr id="132" name="TextBox 131">
                <a:extLst>
                  <a:ext uri="{FF2B5EF4-FFF2-40B4-BE49-F238E27FC236}">
                    <a16:creationId xmlns:a16="http://schemas.microsoft.com/office/drawing/2014/main" id="{11C945C8-9610-4CCC-9CC7-FFA1972B10BC}"/>
                  </a:ext>
                </a:extLst>
              </p:cNvPr>
              <p:cNvSpPr txBox="1"/>
              <p:nvPr/>
            </p:nvSpPr>
            <p:spPr>
              <a:xfrm flipH="1">
                <a:off x="11323942" y="4418763"/>
                <a:ext cx="169240" cy="382453"/>
              </a:xfrm>
              <a:prstGeom prst="rect">
                <a:avLst/>
              </a:prstGeom>
              <a:noFill/>
            </p:spPr>
            <p:txBody>
              <a:bodyPr vert="vert270"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8:00</a:t>
                </a:r>
              </a:p>
            </p:txBody>
          </p:sp>
        </p:grpSp>
        <p:sp>
          <p:nvSpPr>
            <p:cNvPr id="53" name="TextBox 52">
              <a:extLst>
                <a:ext uri="{FF2B5EF4-FFF2-40B4-BE49-F238E27FC236}">
                  <a16:creationId xmlns:a16="http://schemas.microsoft.com/office/drawing/2014/main" id="{6D18CB15-59C7-478B-ABB3-3066616D8630}"/>
                </a:ext>
              </a:extLst>
            </p:cNvPr>
            <p:cNvSpPr txBox="1"/>
            <p:nvPr/>
          </p:nvSpPr>
          <p:spPr>
            <a:xfrm>
              <a:off x="3815682" y="5503893"/>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Min vcores</a:t>
              </a:r>
            </a:p>
          </p:txBody>
        </p:sp>
        <p:sp>
          <p:nvSpPr>
            <p:cNvPr id="54" name="TextBox 53">
              <a:extLst>
                <a:ext uri="{FF2B5EF4-FFF2-40B4-BE49-F238E27FC236}">
                  <a16:creationId xmlns:a16="http://schemas.microsoft.com/office/drawing/2014/main" id="{91A8716F-95E1-4DA6-B6B3-6D5D8C2ABE0F}"/>
                </a:ext>
              </a:extLst>
            </p:cNvPr>
            <p:cNvSpPr txBox="1"/>
            <p:nvPr/>
          </p:nvSpPr>
          <p:spPr>
            <a:xfrm rot="16200000">
              <a:off x="1795039" y="3248922"/>
              <a:ext cx="2977581" cy="232692"/>
            </a:xfrm>
            <a:prstGeom prst="rect">
              <a:avLst/>
            </a:prstGeom>
            <a:noFill/>
          </p:spPr>
          <p:txBody>
            <a:bodyPr wrap="square" lIns="0" tIns="0" rIns="0" bIns="0" rtlCol="0">
              <a:spAutoFit/>
            </a:bodyPr>
            <a:lstStyle/>
            <a:p>
              <a:pPr algn="ctr" defTabSz="864017">
                <a:defRPr/>
              </a:pPr>
              <a:r>
                <a:rPr lang="en-US" sz="1512" kern="0" dirty="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55" name="TextBox 54">
              <a:extLst>
                <a:ext uri="{FF2B5EF4-FFF2-40B4-BE49-F238E27FC236}">
                  <a16:creationId xmlns:a16="http://schemas.microsoft.com/office/drawing/2014/main" id="{C48039F5-3BB8-4099-8EE8-767D8253E23C}"/>
                </a:ext>
              </a:extLst>
            </p:cNvPr>
            <p:cNvSpPr txBox="1"/>
            <p:nvPr/>
          </p:nvSpPr>
          <p:spPr>
            <a:xfrm flipH="1">
              <a:off x="3690999" y="1918986"/>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4</a:t>
              </a:r>
            </a:p>
          </p:txBody>
        </p:sp>
        <p:sp>
          <p:nvSpPr>
            <p:cNvPr id="56" name="TextBox 55">
              <a:extLst>
                <a:ext uri="{FF2B5EF4-FFF2-40B4-BE49-F238E27FC236}">
                  <a16:creationId xmlns:a16="http://schemas.microsoft.com/office/drawing/2014/main" id="{A392C0A7-F29C-4536-A874-379AA6FAC67C}"/>
                </a:ext>
              </a:extLst>
            </p:cNvPr>
            <p:cNvSpPr txBox="1"/>
            <p:nvPr/>
          </p:nvSpPr>
          <p:spPr>
            <a:xfrm>
              <a:off x="3578444" y="1371813"/>
              <a:ext cx="4249680" cy="232692"/>
            </a:xfrm>
            <a:prstGeom prst="rect">
              <a:avLst/>
            </a:prstGeom>
            <a:noFill/>
          </p:spPr>
          <p:txBody>
            <a:bodyPr wrap="square" lIns="0" tIns="0" rIns="0" bIns="0" rtlCol="0">
              <a:spAutoFit/>
            </a:bodyPr>
            <a:lstStyle/>
            <a:p>
              <a:pPr algn="ctr" defTabSz="864017">
                <a:defRPr/>
              </a:pPr>
              <a:r>
                <a:rPr lang="en-US" sz="1512" kern="0" dirty="0">
                  <a:solidFill>
                    <a:srgbClr val="0078D4"/>
                  </a:solidFill>
                  <a:latin typeface="Segoe UI Semibold"/>
                  <a:cs typeface="Segoe UI" panose="020B0502040204020203" pitchFamily="34" charset="0"/>
                </a:rPr>
                <a:t>CPU usage</a:t>
              </a:r>
            </a:p>
          </p:txBody>
        </p:sp>
        <p:sp>
          <p:nvSpPr>
            <p:cNvPr id="58" name="TextBox 57">
              <a:extLst>
                <a:ext uri="{FF2B5EF4-FFF2-40B4-BE49-F238E27FC236}">
                  <a16:creationId xmlns:a16="http://schemas.microsoft.com/office/drawing/2014/main" id="{15F75FAF-D6CF-4CD2-A74B-37CCDDF83312}"/>
                </a:ext>
              </a:extLst>
            </p:cNvPr>
            <p:cNvSpPr txBox="1"/>
            <p:nvPr/>
          </p:nvSpPr>
          <p:spPr>
            <a:xfrm flipH="1">
              <a:off x="3690999" y="3710738"/>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cs typeface="Segoe UI" panose="020B0502040204020203" pitchFamily="34" charset="0"/>
                </a:rPr>
                <a:t>1</a:t>
              </a:r>
            </a:p>
          </p:txBody>
        </p:sp>
        <p:sp>
          <p:nvSpPr>
            <p:cNvPr id="60" name="TextBox 59">
              <a:extLst>
                <a:ext uri="{FF2B5EF4-FFF2-40B4-BE49-F238E27FC236}">
                  <a16:creationId xmlns:a16="http://schemas.microsoft.com/office/drawing/2014/main" id="{D56E0D15-25E0-4B34-A0D1-69A069585A09}"/>
                </a:ext>
              </a:extLst>
            </p:cNvPr>
            <p:cNvSpPr txBox="1"/>
            <p:nvPr/>
          </p:nvSpPr>
          <p:spPr>
            <a:xfrm flipH="1">
              <a:off x="3685948" y="4470920"/>
              <a:ext cx="181260" cy="159916"/>
            </a:xfrm>
            <a:prstGeom prst="rect">
              <a:avLst/>
            </a:prstGeom>
            <a:noFill/>
          </p:spPr>
          <p:txBody>
            <a:bodyPr wrap="square" lIns="0" tIns="0" rIns="0" bIns="0" rtlCol="0">
              <a:spAutoFit/>
            </a:bodyPr>
            <a:lstStyle/>
            <a:p>
              <a:pPr defTabSz="864017">
                <a:defRPr/>
              </a:pPr>
              <a:r>
                <a:rPr lang="en-US" sz="1039" kern="0" dirty="0">
                  <a:gradFill>
                    <a:gsLst>
                      <a:gs pos="2917">
                        <a:prstClr val="black"/>
                      </a:gs>
                      <a:gs pos="30000">
                        <a:prstClr val="black"/>
                      </a:gs>
                    </a:gsLst>
                    <a:lin ang="5400000" scaled="0"/>
                  </a:gradFill>
                  <a:latin typeface="Segoe UI"/>
                </a:rPr>
                <a:t>0</a:t>
              </a:r>
            </a:p>
          </p:txBody>
        </p:sp>
        <p:cxnSp>
          <p:nvCxnSpPr>
            <p:cNvPr id="61" name="Straight Connector 60">
              <a:extLst>
                <a:ext uri="{FF2B5EF4-FFF2-40B4-BE49-F238E27FC236}">
                  <a16:creationId xmlns:a16="http://schemas.microsoft.com/office/drawing/2014/main" id="{013072A2-1B68-45B7-B813-43248D99D580}"/>
                </a:ext>
              </a:extLst>
            </p:cNvPr>
            <p:cNvCxnSpPr>
              <a:cxnSpLocks/>
            </p:cNvCxnSpPr>
            <p:nvPr/>
          </p:nvCxnSpPr>
          <p:spPr>
            <a:xfrm>
              <a:off x="3803676" y="1992385"/>
              <a:ext cx="4024448" cy="0"/>
            </a:xfrm>
            <a:prstGeom prst="line">
              <a:avLst/>
            </a:prstGeom>
            <a:noFill/>
            <a:ln w="57150" cap="flat" cmpd="sng" algn="ctr">
              <a:solidFill>
                <a:srgbClr val="EBEBEB"/>
              </a:solidFill>
              <a:prstDash val="solid"/>
              <a:headEnd type="none" w="lg" len="med"/>
              <a:tailEnd type="none" w="lg" len="med"/>
            </a:ln>
            <a:effectLst/>
          </p:spPr>
        </p:cxnSp>
        <p:sp>
          <p:nvSpPr>
            <p:cNvPr id="63" name="TextBox 62">
              <a:extLst>
                <a:ext uri="{FF2B5EF4-FFF2-40B4-BE49-F238E27FC236}">
                  <a16:creationId xmlns:a16="http://schemas.microsoft.com/office/drawing/2014/main" id="{F40A7D1B-F8C0-468E-8EEA-F9E7F4214438}"/>
                </a:ext>
              </a:extLst>
            </p:cNvPr>
            <p:cNvSpPr txBox="1"/>
            <p:nvPr/>
          </p:nvSpPr>
          <p:spPr>
            <a:xfrm>
              <a:off x="4833882"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Max vcores</a:t>
              </a:r>
            </a:p>
          </p:txBody>
        </p:sp>
        <p:sp>
          <p:nvSpPr>
            <p:cNvPr id="64" name="TextBox 63">
              <a:extLst>
                <a:ext uri="{FF2B5EF4-FFF2-40B4-BE49-F238E27FC236}">
                  <a16:creationId xmlns:a16="http://schemas.microsoft.com/office/drawing/2014/main" id="{6BD6F340-094A-460B-9FC4-07D0B1E5A1DB}"/>
                </a:ext>
              </a:extLst>
            </p:cNvPr>
            <p:cNvSpPr txBox="1"/>
            <p:nvPr/>
          </p:nvSpPr>
          <p:spPr>
            <a:xfrm>
              <a:off x="594519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used</a:t>
              </a:r>
            </a:p>
          </p:txBody>
        </p:sp>
        <p:cxnSp>
          <p:nvCxnSpPr>
            <p:cNvPr id="65" name="Straight Connector 64">
              <a:extLst>
                <a:ext uri="{FF2B5EF4-FFF2-40B4-BE49-F238E27FC236}">
                  <a16:creationId xmlns:a16="http://schemas.microsoft.com/office/drawing/2014/main" id="{4CE5180A-C8BA-4003-81B9-A1D112FB1342}"/>
                </a:ext>
              </a:extLst>
            </p:cNvPr>
            <p:cNvCxnSpPr>
              <a:cxnSpLocks/>
            </p:cNvCxnSpPr>
            <p:nvPr/>
          </p:nvCxnSpPr>
          <p:spPr>
            <a:xfrm>
              <a:off x="3841549" y="3772433"/>
              <a:ext cx="0" cy="507150"/>
            </a:xfrm>
            <a:prstGeom prst="line">
              <a:avLst/>
            </a:prstGeom>
            <a:noFill/>
            <a:ln w="19050" cap="flat" cmpd="sng" algn="ctr">
              <a:solidFill>
                <a:srgbClr val="50E6FF"/>
              </a:solidFill>
              <a:prstDash val="solid"/>
              <a:headEnd type="none"/>
              <a:tailEnd type="none"/>
            </a:ln>
            <a:effectLst/>
          </p:spPr>
        </p:cxnSp>
        <p:cxnSp>
          <p:nvCxnSpPr>
            <p:cNvPr id="66" name="Straight Connector 65">
              <a:extLst>
                <a:ext uri="{FF2B5EF4-FFF2-40B4-BE49-F238E27FC236}">
                  <a16:creationId xmlns:a16="http://schemas.microsoft.com/office/drawing/2014/main" id="{DEF3A49A-F158-46CD-BDF9-16C5AF346578}"/>
                </a:ext>
              </a:extLst>
            </p:cNvPr>
            <p:cNvCxnSpPr>
              <a:cxnSpLocks/>
            </p:cNvCxnSpPr>
            <p:nvPr/>
          </p:nvCxnSpPr>
          <p:spPr>
            <a:xfrm>
              <a:off x="3938634" y="3772433"/>
              <a:ext cx="0" cy="374752"/>
            </a:xfrm>
            <a:prstGeom prst="line">
              <a:avLst/>
            </a:prstGeom>
            <a:noFill/>
            <a:ln w="19050" cap="flat" cmpd="sng" algn="ctr">
              <a:solidFill>
                <a:srgbClr val="50E6FF"/>
              </a:solidFill>
              <a:prstDash val="solid"/>
              <a:headEnd type="none"/>
              <a:tailEnd type="none"/>
            </a:ln>
            <a:effectLst/>
          </p:spPr>
        </p:cxnSp>
        <p:cxnSp>
          <p:nvCxnSpPr>
            <p:cNvPr id="80" name="Straight Connector 79">
              <a:extLst>
                <a:ext uri="{FF2B5EF4-FFF2-40B4-BE49-F238E27FC236}">
                  <a16:creationId xmlns:a16="http://schemas.microsoft.com/office/drawing/2014/main" id="{9BA1B54C-5313-469D-8A7A-6724501A6235}"/>
                </a:ext>
              </a:extLst>
            </p:cNvPr>
            <p:cNvCxnSpPr>
              <a:cxnSpLocks/>
            </p:cNvCxnSpPr>
            <p:nvPr/>
          </p:nvCxnSpPr>
          <p:spPr>
            <a:xfrm flipH="1">
              <a:off x="5341416" y="3772243"/>
              <a:ext cx="1" cy="342557"/>
            </a:xfrm>
            <a:prstGeom prst="line">
              <a:avLst/>
            </a:prstGeom>
            <a:noFill/>
            <a:ln w="19050" cap="flat" cmpd="sng" algn="ctr">
              <a:solidFill>
                <a:srgbClr val="50E6FF"/>
              </a:solidFill>
              <a:prstDash val="solid"/>
              <a:headEnd type="none"/>
              <a:tailEnd type="none"/>
            </a:ln>
            <a:effectLst/>
          </p:spPr>
        </p:cxnSp>
        <p:cxnSp>
          <p:nvCxnSpPr>
            <p:cNvPr id="81" name="Straight Connector 80">
              <a:extLst>
                <a:ext uri="{FF2B5EF4-FFF2-40B4-BE49-F238E27FC236}">
                  <a16:creationId xmlns:a16="http://schemas.microsoft.com/office/drawing/2014/main" id="{80F06E6F-18B3-40BA-B7DA-1BE8DD355A37}"/>
                </a:ext>
              </a:extLst>
            </p:cNvPr>
            <p:cNvCxnSpPr>
              <a:cxnSpLocks/>
            </p:cNvCxnSpPr>
            <p:nvPr/>
          </p:nvCxnSpPr>
          <p:spPr>
            <a:xfrm>
              <a:off x="5435028" y="3764431"/>
              <a:ext cx="0" cy="406567"/>
            </a:xfrm>
            <a:prstGeom prst="line">
              <a:avLst/>
            </a:prstGeom>
            <a:noFill/>
            <a:ln w="19050" cap="flat" cmpd="sng" algn="ctr">
              <a:solidFill>
                <a:srgbClr val="50E6FF"/>
              </a:solidFill>
              <a:prstDash val="solid"/>
              <a:headEnd type="none"/>
              <a:tailEnd type="none"/>
            </a:ln>
            <a:effectLst/>
          </p:spPr>
        </p:cxnSp>
        <p:cxnSp>
          <p:nvCxnSpPr>
            <p:cNvPr id="82" name="Straight Connector 81">
              <a:extLst>
                <a:ext uri="{FF2B5EF4-FFF2-40B4-BE49-F238E27FC236}">
                  <a16:creationId xmlns:a16="http://schemas.microsoft.com/office/drawing/2014/main" id="{2FD7CE1F-FF65-4C95-AF8C-2BDE7E8FBD86}"/>
                </a:ext>
              </a:extLst>
            </p:cNvPr>
            <p:cNvCxnSpPr>
              <a:cxnSpLocks/>
            </p:cNvCxnSpPr>
            <p:nvPr/>
          </p:nvCxnSpPr>
          <p:spPr>
            <a:xfrm flipH="1">
              <a:off x="5536025" y="3772433"/>
              <a:ext cx="1" cy="578587"/>
            </a:xfrm>
            <a:prstGeom prst="line">
              <a:avLst/>
            </a:prstGeom>
            <a:noFill/>
            <a:ln w="1905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CEE0CC8A-B18F-4AF3-8438-65A5EF7DE09B}"/>
                </a:ext>
              </a:extLst>
            </p:cNvPr>
            <p:cNvCxnSpPr>
              <a:cxnSpLocks/>
            </p:cNvCxnSpPr>
            <p:nvPr/>
          </p:nvCxnSpPr>
          <p:spPr>
            <a:xfrm>
              <a:off x="5648383" y="3764431"/>
              <a:ext cx="0" cy="499912"/>
            </a:xfrm>
            <a:prstGeom prst="line">
              <a:avLst/>
            </a:prstGeom>
            <a:noFill/>
            <a:ln w="19050" cap="flat" cmpd="sng" algn="ctr">
              <a:solidFill>
                <a:srgbClr val="50E6FF"/>
              </a:solidFill>
              <a:prstDash val="solid"/>
              <a:headEnd type="none"/>
              <a:tailEnd type="none"/>
            </a:ln>
            <a:effectLst/>
          </p:spPr>
        </p:cxnSp>
        <p:sp>
          <p:nvSpPr>
            <p:cNvPr id="84" name="TextBox 83">
              <a:extLst>
                <a:ext uri="{FF2B5EF4-FFF2-40B4-BE49-F238E27FC236}">
                  <a16:creationId xmlns:a16="http://schemas.microsoft.com/office/drawing/2014/main" id="{662A9DFF-0EE9-4D9D-92DB-812C7C008410}"/>
                </a:ext>
              </a:extLst>
            </p:cNvPr>
            <p:cNvSpPr txBox="1"/>
            <p:nvPr/>
          </p:nvSpPr>
          <p:spPr>
            <a:xfrm>
              <a:off x="6960339" y="5514504"/>
              <a:ext cx="826244"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a:cs typeface="Segoe UI" panose="020B0502040204020203" pitchFamily="34" charset="0"/>
                </a:rPr>
                <a:t>Vcores billed</a:t>
              </a:r>
            </a:p>
          </p:txBody>
        </p:sp>
        <p:sp>
          <p:nvSpPr>
            <p:cNvPr id="85" name="Rectangle 84">
              <a:extLst>
                <a:ext uri="{FF2B5EF4-FFF2-40B4-BE49-F238E27FC236}">
                  <a16:creationId xmlns:a16="http://schemas.microsoft.com/office/drawing/2014/main" id="{10921B90-7DDA-40BA-A948-1AA0B5A4FCA3}"/>
                </a:ext>
              </a:extLst>
            </p:cNvPr>
            <p:cNvSpPr/>
            <p:nvPr/>
          </p:nvSpPr>
          <p:spPr bwMode="auto">
            <a:xfrm>
              <a:off x="3686062" y="5577180"/>
              <a:ext cx="181260" cy="432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9A5F50F9-2C54-4637-9206-D8BA2BF5DA83}"/>
                </a:ext>
              </a:extLst>
            </p:cNvPr>
            <p:cNvSpPr/>
            <p:nvPr/>
          </p:nvSpPr>
          <p:spPr bwMode="auto">
            <a:xfrm>
              <a:off x="4690715" y="5577180"/>
              <a:ext cx="181260" cy="432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F5E2A361-9422-493F-832D-717E38A16A18}"/>
                </a:ext>
              </a:extLst>
            </p:cNvPr>
            <p:cNvSpPr/>
            <p:nvPr/>
          </p:nvSpPr>
          <p:spPr bwMode="auto">
            <a:xfrm>
              <a:off x="5770343" y="5577180"/>
              <a:ext cx="181260" cy="432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F1EAC150-D458-4A83-B1BD-C7565EB95534}"/>
                </a:ext>
              </a:extLst>
            </p:cNvPr>
            <p:cNvSpPr/>
            <p:nvPr/>
          </p:nvSpPr>
          <p:spPr bwMode="auto">
            <a:xfrm rot="16200000">
              <a:off x="6818884" y="5577180"/>
              <a:ext cx="181260" cy="432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90FDB26C-396D-4EF8-B30B-4EFDAEB2CAF7}"/>
                </a:ext>
              </a:extLst>
            </p:cNvPr>
            <p:cNvCxnSpPr>
              <a:cxnSpLocks/>
            </p:cNvCxnSpPr>
            <p:nvPr/>
          </p:nvCxnSpPr>
          <p:spPr>
            <a:xfrm>
              <a:off x="5749770" y="3793726"/>
              <a:ext cx="0" cy="503954"/>
            </a:xfrm>
            <a:prstGeom prst="line">
              <a:avLst/>
            </a:prstGeom>
            <a:noFill/>
            <a:ln w="19050" cap="flat" cmpd="sng" algn="ctr">
              <a:solidFill>
                <a:srgbClr val="50E6FF"/>
              </a:solidFill>
              <a:prstDash val="solid"/>
              <a:headEnd type="none"/>
              <a:tailEnd type="none"/>
            </a:ln>
            <a:effectLst/>
          </p:spPr>
        </p:cxnSp>
        <p:cxnSp>
          <p:nvCxnSpPr>
            <p:cNvPr id="90" name="Straight Connector 89">
              <a:extLst>
                <a:ext uri="{FF2B5EF4-FFF2-40B4-BE49-F238E27FC236}">
                  <a16:creationId xmlns:a16="http://schemas.microsoft.com/office/drawing/2014/main" id="{E0409D09-A27D-4AA7-BD5A-42087C8DFC1C}"/>
                </a:ext>
              </a:extLst>
            </p:cNvPr>
            <p:cNvCxnSpPr>
              <a:cxnSpLocks/>
            </p:cNvCxnSpPr>
            <p:nvPr/>
          </p:nvCxnSpPr>
          <p:spPr>
            <a:xfrm flipH="1">
              <a:off x="5857305" y="3780224"/>
              <a:ext cx="1" cy="510789"/>
            </a:xfrm>
            <a:prstGeom prst="line">
              <a:avLst/>
            </a:prstGeom>
            <a:noFill/>
            <a:ln w="19050" cap="flat" cmpd="sng" algn="ctr">
              <a:solidFill>
                <a:srgbClr val="50E6FF"/>
              </a:solidFill>
              <a:prstDash val="solid"/>
              <a:headEnd type="none"/>
              <a:tailEnd type="none"/>
            </a:ln>
            <a:effectLst/>
          </p:spPr>
        </p:cxnSp>
        <p:cxnSp>
          <p:nvCxnSpPr>
            <p:cNvPr id="91" name="Straight Connector 90">
              <a:extLst>
                <a:ext uri="{FF2B5EF4-FFF2-40B4-BE49-F238E27FC236}">
                  <a16:creationId xmlns:a16="http://schemas.microsoft.com/office/drawing/2014/main" id="{B3F03447-2042-47D3-B21C-3DC44B9FA57B}"/>
                </a:ext>
              </a:extLst>
            </p:cNvPr>
            <p:cNvCxnSpPr>
              <a:cxnSpLocks/>
            </p:cNvCxnSpPr>
            <p:nvPr/>
          </p:nvCxnSpPr>
          <p:spPr>
            <a:xfrm>
              <a:off x="5950917" y="3772412"/>
              <a:ext cx="0" cy="621471"/>
            </a:xfrm>
            <a:prstGeom prst="line">
              <a:avLst/>
            </a:prstGeom>
            <a:noFill/>
            <a:ln w="19050" cap="flat" cmpd="sng" algn="ctr">
              <a:solidFill>
                <a:srgbClr val="50E6FF"/>
              </a:solidFill>
              <a:prstDash val="solid"/>
              <a:headEnd type="none"/>
              <a:tailEnd type="none"/>
            </a:ln>
            <a:effectLst/>
          </p:spPr>
        </p:cxnSp>
        <p:cxnSp>
          <p:nvCxnSpPr>
            <p:cNvPr id="92" name="Straight Connector 91">
              <a:extLst>
                <a:ext uri="{FF2B5EF4-FFF2-40B4-BE49-F238E27FC236}">
                  <a16:creationId xmlns:a16="http://schemas.microsoft.com/office/drawing/2014/main" id="{71A4BE05-74E0-49AC-BCFE-B13DD2659AB4}"/>
                </a:ext>
              </a:extLst>
            </p:cNvPr>
            <p:cNvCxnSpPr>
              <a:cxnSpLocks/>
            </p:cNvCxnSpPr>
            <p:nvPr/>
          </p:nvCxnSpPr>
          <p:spPr>
            <a:xfrm flipH="1">
              <a:off x="6051914" y="3780413"/>
              <a:ext cx="1" cy="629662"/>
            </a:xfrm>
            <a:prstGeom prst="line">
              <a:avLst/>
            </a:prstGeom>
            <a:noFill/>
            <a:ln w="19050" cap="flat" cmpd="sng" algn="ctr">
              <a:solidFill>
                <a:srgbClr val="50E6FF"/>
              </a:solidFill>
              <a:prstDash val="solid"/>
              <a:headEnd type="none"/>
              <a:tailEnd type="none"/>
            </a:ln>
            <a:effectLst/>
          </p:spPr>
        </p:cxnSp>
        <p:cxnSp>
          <p:nvCxnSpPr>
            <p:cNvPr id="93" name="Straight Connector 92">
              <a:extLst>
                <a:ext uri="{FF2B5EF4-FFF2-40B4-BE49-F238E27FC236}">
                  <a16:creationId xmlns:a16="http://schemas.microsoft.com/office/drawing/2014/main" id="{FE1ACB92-AA55-4FD8-A31B-85F8905DD7A6}"/>
                </a:ext>
              </a:extLst>
            </p:cNvPr>
            <p:cNvCxnSpPr>
              <a:cxnSpLocks/>
            </p:cNvCxnSpPr>
            <p:nvPr/>
          </p:nvCxnSpPr>
          <p:spPr>
            <a:xfrm flipH="1">
              <a:off x="6159448" y="3766412"/>
              <a:ext cx="4824" cy="782673"/>
            </a:xfrm>
            <a:prstGeom prst="line">
              <a:avLst/>
            </a:prstGeom>
            <a:noFill/>
            <a:ln w="19050" cap="flat" cmpd="sng" algn="ctr">
              <a:solidFill>
                <a:srgbClr val="50E6FF"/>
              </a:solidFill>
              <a:prstDash val="solid"/>
              <a:headEnd type="none"/>
              <a:tailEnd type="none"/>
            </a:ln>
            <a:effectLst/>
          </p:spPr>
        </p:cxnSp>
        <p:cxnSp>
          <p:nvCxnSpPr>
            <p:cNvPr id="94" name="Straight Connector 93">
              <a:extLst>
                <a:ext uri="{FF2B5EF4-FFF2-40B4-BE49-F238E27FC236}">
                  <a16:creationId xmlns:a16="http://schemas.microsoft.com/office/drawing/2014/main" id="{CAB6834E-07B5-465B-B915-F19C544095BC}"/>
                </a:ext>
              </a:extLst>
            </p:cNvPr>
            <p:cNvCxnSpPr>
              <a:cxnSpLocks/>
            </p:cNvCxnSpPr>
            <p:nvPr/>
          </p:nvCxnSpPr>
          <p:spPr>
            <a:xfrm flipH="1">
              <a:off x="6273492" y="3772412"/>
              <a:ext cx="4824" cy="782673"/>
            </a:xfrm>
            <a:prstGeom prst="line">
              <a:avLst/>
            </a:prstGeom>
            <a:noFill/>
            <a:ln w="19050" cap="flat" cmpd="sng" algn="ctr">
              <a:solidFill>
                <a:srgbClr val="50E6FF"/>
              </a:solidFill>
              <a:prstDash val="solid"/>
              <a:headEnd type="none"/>
              <a:tailEnd type="none"/>
            </a:ln>
            <a:effectLst/>
          </p:spPr>
        </p:cxnSp>
        <p:cxnSp>
          <p:nvCxnSpPr>
            <p:cNvPr id="95" name="Straight Connector 94">
              <a:extLst>
                <a:ext uri="{FF2B5EF4-FFF2-40B4-BE49-F238E27FC236}">
                  <a16:creationId xmlns:a16="http://schemas.microsoft.com/office/drawing/2014/main" id="{646FBF88-D355-47B6-941E-F848079CDDD2}"/>
                </a:ext>
              </a:extLst>
            </p:cNvPr>
            <p:cNvCxnSpPr>
              <a:cxnSpLocks/>
            </p:cNvCxnSpPr>
            <p:nvPr/>
          </p:nvCxnSpPr>
          <p:spPr>
            <a:xfrm>
              <a:off x="7233607" y="3817743"/>
              <a:ext cx="0" cy="665675"/>
            </a:xfrm>
            <a:prstGeom prst="line">
              <a:avLst/>
            </a:prstGeom>
            <a:noFill/>
            <a:ln w="19050" cap="flat" cmpd="sng" algn="ctr">
              <a:solidFill>
                <a:srgbClr val="50E6FF"/>
              </a:solidFill>
              <a:prstDash val="solid"/>
              <a:headEnd type="none"/>
              <a:tailEnd type="none"/>
            </a:ln>
            <a:effectLst/>
          </p:spPr>
        </p:cxnSp>
        <p:cxnSp>
          <p:nvCxnSpPr>
            <p:cNvPr id="96" name="Straight Connector 95">
              <a:extLst>
                <a:ext uri="{FF2B5EF4-FFF2-40B4-BE49-F238E27FC236}">
                  <a16:creationId xmlns:a16="http://schemas.microsoft.com/office/drawing/2014/main" id="{29FC4F97-A59D-4D0A-ACDA-71270D292F84}"/>
                </a:ext>
              </a:extLst>
            </p:cNvPr>
            <p:cNvCxnSpPr>
              <a:cxnSpLocks/>
            </p:cNvCxnSpPr>
            <p:nvPr/>
          </p:nvCxnSpPr>
          <p:spPr>
            <a:xfrm>
              <a:off x="7333671" y="3787300"/>
              <a:ext cx="0" cy="634205"/>
            </a:xfrm>
            <a:prstGeom prst="line">
              <a:avLst/>
            </a:prstGeom>
            <a:noFill/>
            <a:ln w="19050" cap="flat" cmpd="sng" algn="ctr">
              <a:solidFill>
                <a:srgbClr val="50E6FF"/>
              </a:solidFill>
              <a:prstDash val="solid"/>
              <a:headEnd type="none"/>
              <a:tailEnd type="none"/>
            </a:ln>
            <a:effectLst/>
          </p:spPr>
        </p:cxnSp>
        <p:cxnSp>
          <p:nvCxnSpPr>
            <p:cNvPr id="97" name="Straight Connector 96">
              <a:extLst>
                <a:ext uri="{FF2B5EF4-FFF2-40B4-BE49-F238E27FC236}">
                  <a16:creationId xmlns:a16="http://schemas.microsoft.com/office/drawing/2014/main" id="{096C0B43-D129-4500-A423-3B7E25A0F67C}"/>
                </a:ext>
              </a:extLst>
            </p:cNvPr>
            <p:cNvCxnSpPr>
              <a:cxnSpLocks/>
            </p:cNvCxnSpPr>
            <p:nvPr/>
          </p:nvCxnSpPr>
          <p:spPr>
            <a:xfrm flipH="1">
              <a:off x="7441206" y="3773797"/>
              <a:ext cx="1" cy="656281"/>
            </a:xfrm>
            <a:prstGeom prst="line">
              <a:avLst/>
            </a:prstGeom>
            <a:noFill/>
            <a:ln w="19050" cap="flat" cmpd="sng" algn="ctr">
              <a:solidFill>
                <a:srgbClr val="50E6FF"/>
              </a:solidFill>
              <a:prstDash val="solid"/>
              <a:headEnd type="none"/>
              <a:tailEnd type="none"/>
            </a:ln>
            <a:effectLst/>
          </p:spPr>
        </p:cxnSp>
        <p:cxnSp>
          <p:nvCxnSpPr>
            <p:cNvPr id="98" name="Straight Connector 97">
              <a:extLst>
                <a:ext uri="{FF2B5EF4-FFF2-40B4-BE49-F238E27FC236}">
                  <a16:creationId xmlns:a16="http://schemas.microsoft.com/office/drawing/2014/main" id="{7B89DCD9-3875-4DD8-A869-1BF2502F0696}"/>
                </a:ext>
              </a:extLst>
            </p:cNvPr>
            <p:cNvCxnSpPr>
              <a:cxnSpLocks/>
            </p:cNvCxnSpPr>
            <p:nvPr/>
          </p:nvCxnSpPr>
          <p:spPr>
            <a:xfrm>
              <a:off x="7534818" y="3765986"/>
              <a:ext cx="0" cy="610752"/>
            </a:xfrm>
            <a:prstGeom prst="line">
              <a:avLst/>
            </a:prstGeom>
            <a:noFill/>
            <a:ln w="19050" cap="flat" cmpd="sng" algn="ctr">
              <a:solidFill>
                <a:srgbClr val="50E6FF"/>
              </a:solidFill>
              <a:prstDash val="solid"/>
              <a:headEnd type="none"/>
              <a:tailEnd type="none"/>
            </a:ln>
            <a:effectLst/>
          </p:spPr>
        </p:cxnSp>
        <p:cxnSp>
          <p:nvCxnSpPr>
            <p:cNvPr id="99" name="Straight Connector 98">
              <a:extLst>
                <a:ext uri="{FF2B5EF4-FFF2-40B4-BE49-F238E27FC236}">
                  <a16:creationId xmlns:a16="http://schemas.microsoft.com/office/drawing/2014/main" id="{0E8CAD17-4AD0-4EB8-A168-ACED0FAF19ED}"/>
                </a:ext>
              </a:extLst>
            </p:cNvPr>
            <p:cNvCxnSpPr>
              <a:cxnSpLocks/>
            </p:cNvCxnSpPr>
            <p:nvPr/>
          </p:nvCxnSpPr>
          <p:spPr>
            <a:xfrm flipH="1">
              <a:off x="7635815" y="3773987"/>
              <a:ext cx="1" cy="661806"/>
            </a:xfrm>
            <a:prstGeom prst="line">
              <a:avLst/>
            </a:prstGeom>
            <a:noFill/>
            <a:ln w="19050" cap="flat" cmpd="sng" algn="ctr">
              <a:solidFill>
                <a:srgbClr val="50E6FF"/>
              </a:solidFill>
              <a:prstDash val="solid"/>
              <a:headEnd type="none"/>
              <a:tailEnd type="none"/>
            </a:ln>
            <a:effectLst/>
          </p:spPr>
        </p:cxnSp>
        <p:cxnSp>
          <p:nvCxnSpPr>
            <p:cNvPr id="100" name="Straight Connector 99">
              <a:extLst>
                <a:ext uri="{FF2B5EF4-FFF2-40B4-BE49-F238E27FC236}">
                  <a16:creationId xmlns:a16="http://schemas.microsoft.com/office/drawing/2014/main" id="{9DA15CB9-56CE-49DF-BE4C-CEA5DCE16475}"/>
                </a:ext>
              </a:extLst>
            </p:cNvPr>
            <p:cNvCxnSpPr>
              <a:cxnSpLocks/>
            </p:cNvCxnSpPr>
            <p:nvPr/>
          </p:nvCxnSpPr>
          <p:spPr>
            <a:xfrm>
              <a:off x="7748173" y="3765986"/>
              <a:ext cx="0" cy="439302"/>
            </a:xfrm>
            <a:prstGeom prst="line">
              <a:avLst/>
            </a:prstGeom>
            <a:noFill/>
            <a:ln w="19050" cap="flat" cmpd="sng" algn="ctr">
              <a:solidFill>
                <a:srgbClr val="50E6FF"/>
              </a:solidFill>
              <a:prstDash val="solid"/>
              <a:headEnd type="none"/>
              <a:tailEnd type="none"/>
            </a:ln>
            <a:effectLst/>
          </p:spPr>
        </p:cxnSp>
        <p:cxnSp>
          <p:nvCxnSpPr>
            <p:cNvPr id="101" name="Straight Arrow Connector 100">
              <a:extLst>
                <a:ext uri="{FF2B5EF4-FFF2-40B4-BE49-F238E27FC236}">
                  <a16:creationId xmlns:a16="http://schemas.microsoft.com/office/drawing/2014/main" id="{91CBB04C-CBCD-4434-A018-16F3FE220903}"/>
                </a:ext>
              </a:extLst>
            </p:cNvPr>
            <p:cNvCxnSpPr>
              <a:cxnSpLocks/>
            </p:cNvCxnSpPr>
            <p:nvPr/>
          </p:nvCxnSpPr>
          <p:spPr>
            <a:xfrm flipV="1">
              <a:off x="3803676" y="4547971"/>
              <a:ext cx="3987484" cy="1947"/>
            </a:xfrm>
            <a:prstGeom prst="straightConnector1">
              <a:avLst/>
            </a:prstGeom>
            <a:noFill/>
            <a:ln w="12700" cap="flat" cmpd="sng" algn="ctr">
              <a:solidFill>
                <a:sysClr val="windowText" lastClr="000000"/>
              </a:solidFill>
              <a:prstDash val="solid"/>
              <a:headEnd type="none" w="lg" len="med"/>
              <a:tailEnd type="none"/>
            </a:ln>
            <a:effectLst/>
          </p:spPr>
        </p:cxnSp>
        <p:sp>
          <p:nvSpPr>
            <p:cNvPr id="102" name="Freeform 50">
              <a:extLst>
                <a:ext uri="{FF2B5EF4-FFF2-40B4-BE49-F238E27FC236}">
                  <a16:creationId xmlns:a16="http://schemas.microsoft.com/office/drawing/2014/main" id="{8CA422F7-62C2-4F3C-B65D-44FAA2AB9FB9}"/>
                </a:ext>
              </a:extLst>
            </p:cNvPr>
            <p:cNvSpPr/>
            <p:nvPr/>
          </p:nvSpPr>
          <p:spPr bwMode="auto">
            <a:xfrm>
              <a:off x="3803383" y="2023957"/>
              <a:ext cx="3982659" cy="2533055"/>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cxnSp>
          <p:nvCxnSpPr>
            <p:cNvPr id="103" name="Straight Connector 102">
              <a:extLst>
                <a:ext uri="{FF2B5EF4-FFF2-40B4-BE49-F238E27FC236}">
                  <a16:creationId xmlns:a16="http://schemas.microsoft.com/office/drawing/2014/main" id="{78F99D60-D46B-401D-83C8-E7F70635B01A}"/>
                </a:ext>
              </a:extLst>
            </p:cNvPr>
            <p:cNvCxnSpPr>
              <a:cxnSpLocks/>
            </p:cNvCxnSpPr>
            <p:nvPr/>
          </p:nvCxnSpPr>
          <p:spPr>
            <a:xfrm>
              <a:off x="3811478" y="3791773"/>
              <a:ext cx="4016646" cy="0"/>
            </a:xfrm>
            <a:prstGeom prst="line">
              <a:avLst/>
            </a:prstGeom>
            <a:noFill/>
            <a:ln w="57150" cap="flat" cmpd="sng" algn="ctr">
              <a:solidFill>
                <a:srgbClr val="0078D4"/>
              </a:solidFill>
              <a:prstDash val="solid"/>
              <a:headEnd type="none" w="lg" len="med"/>
              <a:tailEnd type="none" w="lg" len="med"/>
            </a:ln>
            <a:effectLst/>
          </p:spPr>
        </p:cxnSp>
        <p:sp>
          <p:nvSpPr>
            <p:cNvPr id="78" name="TextBox 77">
              <a:extLst>
                <a:ext uri="{FF2B5EF4-FFF2-40B4-BE49-F238E27FC236}">
                  <a16:creationId xmlns:a16="http://schemas.microsoft.com/office/drawing/2014/main" id="{BD5E15EF-499B-4D6E-8420-102D5E1F9567}"/>
                </a:ext>
              </a:extLst>
            </p:cNvPr>
            <p:cNvSpPr txBox="1"/>
            <p:nvPr/>
          </p:nvSpPr>
          <p:spPr>
            <a:xfrm>
              <a:off x="5980191" y="3079429"/>
              <a:ext cx="532427"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Semibold" panose="020B0502040204020203" pitchFamily="34" charset="0"/>
                  <a:cs typeface="Segoe UI Semibold" panose="020B0502040204020203" pitchFamily="34" charset="0"/>
                </a:rPr>
                <a:t>Inactive</a:t>
              </a:r>
            </a:p>
          </p:txBody>
        </p:sp>
        <p:sp>
          <p:nvSpPr>
            <p:cNvPr id="79" name="TextBox 78">
              <a:extLst>
                <a:ext uri="{FF2B5EF4-FFF2-40B4-BE49-F238E27FC236}">
                  <a16:creationId xmlns:a16="http://schemas.microsoft.com/office/drawing/2014/main" id="{F2EEC99D-F91F-4EE0-94F2-628D6BC51CE9}"/>
                </a:ext>
              </a:extLst>
            </p:cNvPr>
            <p:cNvSpPr txBox="1"/>
            <p:nvPr/>
          </p:nvSpPr>
          <p:spPr>
            <a:xfrm>
              <a:off x="6493778" y="3079429"/>
              <a:ext cx="627282" cy="159916"/>
            </a:xfrm>
            <a:prstGeom prst="rect">
              <a:avLst/>
            </a:prstGeom>
            <a:solidFill>
              <a:sysClr val="window" lastClr="FFFFFF"/>
            </a:solidFill>
          </p:spPr>
          <p:txBody>
            <a:bodyPr wrap="square" lIns="0" tIns="0" rIns="0" bIns="0" rtlCol="0">
              <a:spAutoFit/>
            </a:bodyPr>
            <a:lstStyle/>
            <a:p>
              <a:pPr algn="ctr" defTabSz="864017">
                <a:defRPr/>
              </a:pPr>
              <a:r>
                <a:rPr lang="en-US" sz="1039" kern="0" dirty="0">
                  <a:solidFill>
                    <a:srgbClr val="000000"/>
                  </a:solidFill>
                  <a:latin typeface="Segoe UI Semibold" panose="020B0502040204020203" pitchFamily="34" charset="0"/>
                  <a:cs typeface="Segoe UI Semibold" panose="020B0502040204020203" pitchFamily="34" charset="0"/>
                </a:rPr>
                <a:t>Paused</a:t>
              </a:r>
            </a:p>
          </p:txBody>
        </p:sp>
        <p:sp>
          <p:nvSpPr>
            <p:cNvPr id="104" name="Rounded Rectangle 174">
              <a:extLst>
                <a:ext uri="{FF2B5EF4-FFF2-40B4-BE49-F238E27FC236}">
                  <a16:creationId xmlns:a16="http://schemas.microsoft.com/office/drawing/2014/main" id="{7032DA47-4FC7-4B45-B508-32A40CAADBA0}"/>
                </a:ext>
              </a:extLst>
            </p:cNvPr>
            <p:cNvSpPr/>
            <p:nvPr/>
          </p:nvSpPr>
          <p:spPr bwMode="auto">
            <a:xfrm>
              <a:off x="6172752" y="3616086"/>
              <a:ext cx="163404" cy="1465267"/>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ounded Rectangle 175">
              <a:extLst>
                <a:ext uri="{FF2B5EF4-FFF2-40B4-BE49-F238E27FC236}">
                  <a16:creationId xmlns:a16="http://schemas.microsoft.com/office/drawing/2014/main" id="{EC906129-AF74-4425-9E10-84312D55B6A2}"/>
                </a:ext>
              </a:extLst>
            </p:cNvPr>
            <p:cNvSpPr/>
            <p:nvPr/>
          </p:nvSpPr>
          <p:spPr bwMode="auto">
            <a:xfrm>
              <a:off x="6338046" y="3619187"/>
              <a:ext cx="788026" cy="1465267"/>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defRPr/>
              </a:pPr>
              <a:endParaRPr lang="en-US" sz="22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Arrow Connector 105">
              <a:extLst>
                <a:ext uri="{FF2B5EF4-FFF2-40B4-BE49-F238E27FC236}">
                  <a16:creationId xmlns:a16="http://schemas.microsoft.com/office/drawing/2014/main" id="{7456FE50-22BB-4E3A-A98A-882B6CDF8B5A}"/>
                </a:ext>
              </a:extLst>
            </p:cNvPr>
            <p:cNvCxnSpPr>
              <a:cxnSpLocks/>
            </p:cNvCxnSpPr>
            <p:nvPr/>
          </p:nvCxnSpPr>
          <p:spPr>
            <a:xfrm>
              <a:off x="6249880" y="3259916"/>
              <a:ext cx="0" cy="329275"/>
            </a:xfrm>
            <a:prstGeom prst="straightConnector1">
              <a:avLst/>
            </a:prstGeom>
            <a:noFill/>
            <a:ln w="9525" cap="flat" cmpd="sng" algn="ctr">
              <a:solidFill>
                <a:sysClr val="windowText" lastClr="000000"/>
              </a:solidFill>
              <a:prstDash val="solid"/>
              <a:headEnd type="none"/>
              <a:tailEnd type="triangle"/>
            </a:ln>
            <a:effectLst/>
          </p:spPr>
        </p:cxnSp>
        <p:cxnSp>
          <p:nvCxnSpPr>
            <p:cNvPr id="107" name="Straight Arrow Connector 106">
              <a:extLst>
                <a:ext uri="{FF2B5EF4-FFF2-40B4-BE49-F238E27FC236}">
                  <a16:creationId xmlns:a16="http://schemas.microsoft.com/office/drawing/2014/main" id="{ECB2B8E3-9A42-454F-9965-505434AB4DE4}"/>
                </a:ext>
              </a:extLst>
            </p:cNvPr>
            <p:cNvCxnSpPr>
              <a:cxnSpLocks/>
            </p:cNvCxnSpPr>
            <p:nvPr/>
          </p:nvCxnSpPr>
          <p:spPr>
            <a:xfrm>
              <a:off x="6782299" y="3259916"/>
              <a:ext cx="0" cy="329275"/>
            </a:xfrm>
            <a:prstGeom prst="straightConnector1">
              <a:avLst/>
            </a:prstGeom>
            <a:noFill/>
            <a:ln w="9525" cap="flat" cmpd="sng" algn="ctr">
              <a:solidFill>
                <a:sysClr val="windowText" lastClr="000000"/>
              </a:solidFill>
              <a:prstDash val="solid"/>
              <a:headEnd type="none"/>
              <a:tailEnd type="triangle"/>
            </a:ln>
            <a:effectLst/>
          </p:spPr>
        </p:cxnSp>
      </p:grpSp>
    </p:spTree>
    <p:extLst>
      <p:ext uri="{BB962C8B-B14F-4D97-AF65-F5344CB8AC3E}">
        <p14:creationId xmlns:p14="http://schemas.microsoft.com/office/powerpoint/2010/main" val="2863484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Auto-Pause Workflow</a:t>
            </a:r>
          </a:p>
        </p:txBody>
      </p:sp>
      <p:sp>
        <p:nvSpPr>
          <p:cNvPr id="57" name="Freeform: Shape 12">
            <a:extLst>
              <a:ext uri="{FF2B5EF4-FFF2-40B4-BE49-F238E27FC236}">
                <a16:creationId xmlns:a16="http://schemas.microsoft.com/office/drawing/2014/main" id="{C9C187A4-497D-40EF-94F9-2664CFA88C0A}"/>
              </a:ext>
            </a:extLst>
          </p:cNvPr>
          <p:cNvSpPr/>
          <p:nvPr/>
        </p:nvSpPr>
        <p:spPr bwMode="auto">
          <a:xfrm>
            <a:off x="3811478" y="1252427"/>
            <a:ext cx="3620756" cy="2947083"/>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864017">
              <a:defRPr/>
            </a:pPr>
            <a:endParaRPr lang="en-US" sz="1701" kern="0" dirty="0">
              <a:solidFill>
                <a:prstClr val="white"/>
              </a:solidFill>
              <a:latin typeface="Segoe UI"/>
            </a:endParaRPr>
          </a:p>
        </p:txBody>
      </p:sp>
      <p:graphicFrame>
        <p:nvGraphicFramePr>
          <p:cNvPr id="142" name="Diagram 141">
            <a:extLst>
              <a:ext uri="{FF2B5EF4-FFF2-40B4-BE49-F238E27FC236}">
                <a16:creationId xmlns:a16="http://schemas.microsoft.com/office/drawing/2014/main" id="{87074431-74D8-4AA2-BDB4-1A3E66E979B1}"/>
              </a:ext>
            </a:extLst>
          </p:cNvPr>
          <p:cNvGraphicFramePr/>
          <p:nvPr>
            <p:extLst>
              <p:ext uri="{D42A27DB-BD31-4B8C-83A1-F6EECF244321}">
                <p14:modId xmlns:p14="http://schemas.microsoft.com/office/powerpoint/2010/main" val="3228123031"/>
              </p:ext>
            </p:extLst>
          </p:nvPr>
        </p:nvGraphicFramePr>
        <p:xfrm>
          <a:off x="315251" y="1760748"/>
          <a:ext cx="5414546" cy="3918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 name="Oval 142">
            <a:extLst>
              <a:ext uri="{FF2B5EF4-FFF2-40B4-BE49-F238E27FC236}">
                <a16:creationId xmlns:a16="http://schemas.microsoft.com/office/drawing/2014/main" id="{B86DA7A2-F581-4925-998F-45FCEC9029FA}"/>
              </a:ext>
            </a:extLst>
          </p:cNvPr>
          <p:cNvSpPr>
            <a:spLocks noChangeAspect="1"/>
          </p:cNvSpPr>
          <p:nvPr/>
        </p:nvSpPr>
        <p:spPr>
          <a:xfrm>
            <a:off x="1543124" y="2559869"/>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4</a:t>
            </a:r>
          </a:p>
        </p:txBody>
      </p:sp>
      <p:sp>
        <p:nvSpPr>
          <p:cNvPr id="144" name="Oval 143">
            <a:extLst>
              <a:ext uri="{FF2B5EF4-FFF2-40B4-BE49-F238E27FC236}">
                <a16:creationId xmlns:a16="http://schemas.microsoft.com/office/drawing/2014/main" id="{BB1214A1-13C6-4CDE-AD94-6874FCF2EC8C}"/>
              </a:ext>
            </a:extLst>
          </p:cNvPr>
          <p:cNvSpPr>
            <a:spLocks noChangeAspect="1"/>
          </p:cNvSpPr>
          <p:nvPr/>
        </p:nvSpPr>
        <p:spPr>
          <a:xfrm>
            <a:off x="1543124" y="4637090"/>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3</a:t>
            </a:r>
          </a:p>
        </p:txBody>
      </p:sp>
      <p:sp>
        <p:nvSpPr>
          <p:cNvPr id="145" name="Oval 144">
            <a:extLst>
              <a:ext uri="{FF2B5EF4-FFF2-40B4-BE49-F238E27FC236}">
                <a16:creationId xmlns:a16="http://schemas.microsoft.com/office/drawing/2014/main" id="{450EACCB-5831-45B1-ACEF-BC81EBB7B3D8}"/>
              </a:ext>
            </a:extLst>
          </p:cNvPr>
          <p:cNvSpPr>
            <a:spLocks noChangeAspect="1"/>
          </p:cNvSpPr>
          <p:nvPr/>
        </p:nvSpPr>
        <p:spPr>
          <a:xfrm>
            <a:off x="4289827" y="4637090"/>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2</a:t>
            </a:r>
          </a:p>
        </p:txBody>
      </p:sp>
      <p:sp>
        <p:nvSpPr>
          <p:cNvPr id="146" name="Oval 145">
            <a:extLst>
              <a:ext uri="{FF2B5EF4-FFF2-40B4-BE49-F238E27FC236}">
                <a16:creationId xmlns:a16="http://schemas.microsoft.com/office/drawing/2014/main" id="{8E3C051F-706F-4692-8302-E78A35C6F81E}"/>
              </a:ext>
            </a:extLst>
          </p:cNvPr>
          <p:cNvSpPr>
            <a:spLocks noChangeAspect="1"/>
          </p:cNvSpPr>
          <p:nvPr/>
        </p:nvSpPr>
        <p:spPr>
          <a:xfrm>
            <a:off x="4289827" y="2565181"/>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1</a:t>
            </a:r>
          </a:p>
        </p:txBody>
      </p:sp>
      <p:sp>
        <p:nvSpPr>
          <p:cNvPr id="147" name="Oval 146">
            <a:extLst>
              <a:ext uri="{FF2B5EF4-FFF2-40B4-BE49-F238E27FC236}">
                <a16:creationId xmlns:a16="http://schemas.microsoft.com/office/drawing/2014/main" id="{E682F94E-EC38-4B4C-8752-AD6ED4DACBB6}"/>
              </a:ext>
            </a:extLst>
          </p:cNvPr>
          <p:cNvSpPr>
            <a:spLocks noChangeAspect="1"/>
          </p:cNvSpPr>
          <p:nvPr/>
        </p:nvSpPr>
        <p:spPr>
          <a:xfrm>
            <a:off x="6328860" y="2148675"/>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1</a:t>
            </a:r>
          </a:p>
        </p:txBody>
      </p:sp>
      <p:sp>
        <p:nvSpPr>
          <p:cNvPr id="148" name="Oval 147">
            <a:extLst>
              <a:ext uri="{FF2B5EF4-FFF2-40B4-BE49-F238E27FC236}">
                <a16:creationId xmlns:a16="http://schemas.microsoft.com/office/drawing/2014/main" id="{55883CFE-EF6A-4638-BDF6-A01C1D870AD3}"/>
              </a:ext>
            </a:extLst>
          </p:cNvPr>
          <p:cNvSpPr>
            <a:spLocks noChangeAspect="1"/>
          </p:cNvSpPr>
          <p:nvPr/>
        </p:nvSpPr>
        <p:spPr>
          <a:xfrm>
            <a:off x="6328860" y="3359906"/>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2</a:t>
            </a:r>
          </a:p>
        </p:txBody>
      </p:sp>
      <p:sp>
        <p:nvSpPr>
          <p:cNvPr id="149" name="Oval 148">
            <a:extLst>
              <a:ext uri="{FF2B5EF4-FFF2-40B4-BE49-F238E27FC236}">
                <a16:creationId xmlns:a16="http://schemas.microsoft.com/office/drawing/2014/main" id="{A781B048-2808-487E-9DB4-5DA85244FB6E}"/>
              </a:ext>
            </a:extLst>
          </p:cNvPr>
          <p:cNvSpPr>
            <a:spLocks noChangeAspect="1"/>
          </p:cNvSpPr>
          <p:nvPr/>
        </p:nvSpPr>
        <p:spPr>
          <a:xfrm>
            <a:off x="6330643" y="4342668"/>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3</a:t>
            </a:r>
          </a:p>
        </p:txBody>
      </p:sp>
      <p:sp>
        <p:nvSpPr>
          <p:cNvPr id="150" name="Oval 149">
            <a:extLst>
              <a:ext uri="{FF2B5EF4-FFF2-40B4-BE49-F238E27FC236}">
                <a16:creationId xmlns:a16="http://schemas.microsoft.com/office/drawing/2014/main" id="{AE193C68-FF26-42EA-B114-10AF4AC1D9FA}"/>
              </a:ext>
            </a:extLst>
          </p:cNvPr>
          <p:cNvSpPr>
            <a:spLocks noChangeAspect="1"/>
          </p:cNvSpPr>
          <p:nvPr/>
        </p:nvSpPr>
        <p:spPr>
          <a:xfrm>
            <a:off x="6328860" y="5075275"/>
            <a:ext cx="214772" cy="214771"/>
          </a:xfrm>
          <a:prstGeom prst="ellipse">
            <a:avLst/>
          </a:prstGeom>
          <a:solidFill>
            <a:srgbClr val="0078D3"/>
          </a:solidFill>
          <a:ln w="10795" cap="flat" cmpd="sng" algn="ctr">
            <a:solidFill>
              <a:srgbClr val="00004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dirty="0">
                <a:ln>
                  <a:noFill/>
                </a:ln>
                <a:solidFill>
                  <a:srgbClr val="FFFFFF"/>
                </a:solidFill>
                <a:effectLst/>
                <a:uLnTx/>
                <a:uFillTx/>
                <a:latin typeface="Segoe UI"/>
                <a:ea typeface="+mn-ea"/>
                <a:cs typeface="+mn-cs"/>
              </a:rPr>
              <a:t>4</a:t>
            </a:r>
          </a:p>
        </p:txBody>
      </p:sp>
      <p:sp>
        <p:nvSpPr>
          <p:cNvPr id="151" name="TextBox 150">
            <a:extLst>
              <a:ext uri="{FF2B5EF4-FFF2-40B4-BE49-F238E27FC236}">
                <a16:creationId xmlns:a16="http://schemas.microsoft.com/office/drawing/2014/main" id="{42EFA14C-AAF0-4D7B-8EBD-0419058E20DF}"/>
              </a:ext>
            </a:extLst>
          </p:cNvPr>
          <p:cNvSpPr txBox="1"/>
          <p:nvPr/>
        </p:nvSpPr>
        <p:spPr>
          <a:xfrm>
            <a:off x="6721394" y="1772043"/>
            <a:ext cx="3888116" cy="1139286"/>
          </a:xfrm>
          <a:prstGeom prst="rect">
            <a:avLst/>
          </a:prstGeom>
          <a:noFill/>
        </p:spPr>
        <p:txBody>
          <a:bodyPr wrap="non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0" i="0" u="none" strike="noStrike" kern="0" cap="none" spc="0" normalizeH="0" baseline="0" noProof="0" dirty="0">
                <a:ln>
                  <a:noFill/>
                </a:ln>
                <a:solidFill>
                  <a:srgbClr val="3C3C41"/>
                </a:solidFill>
                <a:effectLst/>
                <a:uLnTx/>
                <a:uFillTx/>
              </a:rPr>
              <a:t>Auto-pause delay timer elapses where:</a:t>
            </a:r>
          </a:p>
          <a:p>
            <a:pPr marL="270005" marR="0" lvl="0" indent="-270005" defTabSz="86401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1" b="0" i="0" u="none" strike="noStrike" kern="0" cap="none" spc="0" normalizeH="0" baseline="0" noProof="0" dirty="0">
                <a:ln>
                  <a:noFill/>
                </a:ln>
                <a:solidFill>
                  <a:srgbClr val="3C3C41"/>
                </a:solidFill>
                <a:effectLst/>
                <a:uLnTx/>
                <a:uFillTx/>
              </a:rPr>
              <a:t>Sessions = 0</a:t>
            </a:r>
          </a:p>
          <a:p>
            <a:pPr marL="270005" marR="0" lvl="0" indent="-270005" defTabSz="86401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1" b="0" i="0" u="none" strike="noStrike" kern="0" cap="none" spc="0" normalizeH="0" baseline="0" noProof="0" dirty="0">
                <a:ln>
                  <a:noFill/>
                </a:ln>
                <a:solidFill>
                  <a:srgbClr val="3C3C41"/>
                </a:solidFill>
                <a:effectLst/>
                <a:uLnTx/>
                <a:uFillTx/>
              </a:rPr>
              <a:t>CPU usage = 0 </a:t>
            </a:r>
          </a:p>
          <a:p>
            <a:pPr marL="0" marR="0" lvl="0" indent="0" defTabSz="864017" eaLnBrk="1" fontAlgn="auto" latinLnBrk="0" hangingPunct="1">
              <a:lnSpc>
                <a:spcPct val="100000"/>
              </a:lnSpc>
              <a:spcBef>
                <a:spcPts val="0"/>
              </a:spcBef>
              <a:spcAft>
                <a:spcPts val="0"/>
              </a:spcAft>
              <a:buClrTx/>
              <a:buSzTx/>
              <a:buFontTx/>
              <a:buNone/>
              <a:tabLst/>
              <a:defRPr/>
            </a:pPr>
            <a:endParaRPr kumimoji="0" lang="en-US" sz="1701" b="0" i="0" u="none" strike="noStrike" kern="0" cap="none" spc="0" normalizeH="0" baseline="0" noProof="0" dirty="0">
              <a:ln>
                <a:noFill/>
              </a:ln>
              <a:solidFill>
                <a:srgbClr val="3C3C41"/>
              </a:solidFill>
              <a:effectLst/>
              <a:uLnTx/>
              <a:uFillTx/>
            </a:endParaRPr>
          </a:p>
        </p:txBody>
      </p:sp>
      <p:sp>
        <p:nvSpPr>
          <p:cNvPr id="152" name="TextBox 151">
            <a:extLst>
              <a:ext uri="{FF2B5EF4-FFF2-40B4-BE49-F238E27FC236}">
                <a16:creationId xmlns:a16="http://schemas.microsoft.com/office/drawing/2014/main" id="{880F398E-E1BF-4C59-A950-5425EE8576E2}"/>
              </a:ext>
            </a:extLst>
          </p:cNvPr>
          <p:cNvSpPr txBox="1"/>
          <p:nvPr/>
        </p:nvSpPr>
        <p:spPr>
          <a:xfrm>
            <a:off x="6727820" y="2900192"/>
            <a:ext cx="2844753" cy="1139286"/>
          </a:xfrm>
          <a:prstGeom prst="rect">
            <a:avLst/>
          </a:prstGeom>
          <a:noFill/>
        </p:spPr>
        <p:txBody>
          <a:bodyPr wrap="none" rtlCol="0">
            <a:spAutoFit/>
          </a:bodyPr>
          <a:lstStyle/>
          <a:p>
            <a:pPr marL="324006" marR="0" lvl="0" indent="-324006" defTabSz="864017" eaLnBrk="1" fontAlgn="auto" latinLnBrk="0" hangingPunct="1">
              <a:lnSpc>
                <a:spcPct val="100000"/>
              </a:lnSpc>
              <a:spcBef>
                <a:spcPts val="0"/>
              </a:spcBef>
              <a:spcAft>
                <a:spcPts val="0"/>
              </a:spcAft>
              <a:buClrTx/>
              <a:buSzTx/>
              <a:buFont typeface="+mj-lt"/>
              <a:buAutoNum type="arabicPeriod"/>
              <a:tabLst/>
              <a:defRPr/>
            </a:pPr>
            <a:r>
              <a:rPr kumimoji="0" lang="en-US" sz="1701" b="0" i="0" u="none" strike="noStrike" kern="0" cap="none" spc="0" normalizeH="0" baseline="0" noProof="0" dirty="0">
                <a:ln>
                  <a:noFill/>
                </a:ln>
                <a:solidFill>
                  <a:srgbClr val="3C3C41"/>
                </a:solidFill>
                <a:effectLst/>
                <a:uLnTx/>
                <a:uFillTx/>
              </a:rPr>
              <a:t>Take tail log back-up</a:t>
            </a:r>
          </a:p>
          <a:p>
            <a:pPr marL="324006" marR="0" lvl="0" indent="-324006" defTabSz="864017" eaLnBrk="1" fontAlgn="auto" latinLnBrk="0" hangingPunct="1">
              <a:lnSpc>
                <a:spcPct val="100000"/>
              </a:lnSpc>
              <a:spcBef>
                <a:spcPts val="0"/>
              </a:spcBef>
              <a:spcAft>
                <a:spcPts val="0"/>
              </a:spcAft>
              <a:buClrTx/>
              <a:buSzTx/>
              <a:buFont typeface="+mj-lt"/>
              <a:buAutoNum type="arabicPeriod"/>
              <a:tabLst/>
              <a:defRPr/>
            </a:pPr>
            <a:r>
              <a:rPr kumimoji="0" lang="en-US" sz="1701" b="0" i="0" u="none" strike="noStrike" kern="0" cap="none" spc="0" normalizeH="0" baseline="0" noProof="0" dirty="0">
                <a:ln>
                  <a:noFill/>
                </a:ln>
                <a:solidFill>
                  <a:srgbClr val="3C3C41"/>
                </a:solidFill>
                <a:effectLst/>
                <a:uLnTx/>
                <a:uFillTx/>
              </a:rPr>
              <a:t>Detach database files</a:t>
            </a:r>
          </a:p>
          <a:p>
            <a:pPr marL="324006" marR="0" lvl="0" indent="-324006" defTabSz="864017" eaLnBrk="1" fontAlgn="auto" latinLnBrk="0" hangingPunct="1">
              <a:lnSpc>
                <a:spcPct val="100000"/>
              </a:lnSpc>
              <a:spcBef>
                <a:spcPts val="0"/>
              </a:spcBef>
              <a:spcAft>
                <a:spcPts val="0"/>
              </a:spcAft>
              <a:buClrTx/>
              <a:buSzTx/>
              <a:buFont typeface="+mj-lt"/>
              <a:buAutoNum type="arabicPeriod"/>
              <a:tabLst/>
              <a:defRPr/>
            </a:pPr>
            <a:r>
              <a:rPr kumimoji="0" lang="en-US" sz="1701" b="0" i="0" u="none" strike="noStrike" kern="0" cap="none" spc="0" normalizeH="0" baseline="0" noProof="0" dirty="0">
                <a:ln>
                  <a:noFill/>
                </a:ln>
                <a:solidFill>
                  <a:srgbClr val="3C3C41"/>
                </a:solidFill>
                <a:effectLst/>
                <a:uLnTx/>
                <a:uFillTx/>
              </a:rPr>
              <a:t>Terminate SQL instance</a:t>
            </a:r>
          </a:p>
          <a:p>
            <a:pPr marL="324006" marR="0" lvl="0" indent="-324006" defTabSz="864017" eaLnBrk="1" fontAlgn="auto" latinLnBrk="0" hangingPunct="1">
              <a:lnSpc>
                <a:spcPct val="100000"/>
              </a:lnSpc>
              <a:spcBef>
                <a:spcPts val="0"/>
              </a:spcBef>
              <a:spcAft>
                <a:spcPts val="0"/>
              </a:spcAft>
              <a:buClrTx/>
              <a:buSzTx/>
              <a:buFont typeface="+mj-lt"/>
              <a:buAutoNum type="arabicPeriod"/>
              <a:tabLst/>
              <a:defRPr/>
            </a:pPr>
            <a:r>
              <a:rPr kumimoji="0" lang="en-US" sz="1701" b="0" i="0" u="none" strike="noStrike" kern="0" cap="none" spc="0" normalizeH="0" baseline="0" noProof="0" dirty="0">
                <a:ln>
                  <a:noFill/>
                </a:ln>
                <a:solidFill>
                  <a:srgbClr val="3C3C41"/>
                </a:solidFill>
                <a:effectLst/>
                <a:uLnTx/>
                <a:uFillTx/>
              </a:rPr>
              <a:t>Stop billing for compute</a:t>
            </a:r>
          </a:p>
        </p:txBody>
      </p:sp>
      <p:sp>
        <p:nvSpPr>
          <p:cNvPr id="153" name="TextBox 152">
            <a:extLst>
              <a:ext uri="{FF2B5EF4-FFF2-40B4-BE49-F238E27FC236}">
                <a16:creationId xmlns:a16="http://schemas.microsoft.com/office/drawing/2014/main" id="{B4229C2B-006D-46D3-9489-6D8A2F16172C}"/>
              </a:ext>
            </a:extLst>
          </p:cNvPr>
          <p:cNvSpPr txBox="1"/>
          <p:nvPr/>
        </p:nvSpPr>
        <p:spPr>
          <a:xfrm>
            <a:off x="6721395" y="4281108"/>
            <a:ext cx="1578317" cy="615810"/>
          </a:xfrm>
          <a:prstGeom prst="rect">
            <a:avLst/>
          </a:prstGeom>
          <a:noFill/>
        </p:spPr>
        <p:txBody>
          <a:bodyPr wrap="none" rtlCol="0">
            <a:spAutoFit/>
          </a:bodyPr>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701" b="0" i="0" u="none" strike="noStrike" kern="0" cap="none" spc="0" normalizeH="0" baseline="0" noProof="0" dirty="0">
                <a:ln>
                  <a:noFill/>
                </a:ln>
                <a:solidFill>
                  <a:srgbClr val="3C3C41"/>
                </a:solidFill>
                <a:effectLst/>
                <a:uLnTx/>
                <a:uFillTx/>
              </a:rPr>
              <a:t>Login received</a:t>
            </a:r>
          </a:p>
          <a:p>
            <a:pPr marL="0" marR="0" lvl="0" indent="0" defTabSz="864017" eaLnBrk="1" fontAlgn="auto" latinLnBrk="0" hangingPunct="1">
              <a:lnSpc>
                <a:spcPct val="100000"/>
              </a:lnSpc>
              <a:spcBef>
                <a:spcPts val="0"/>
              </a:spcBef>
              <a:spcAft>
                <a:spcPts val="0"/>
              </a:spcAft>
              <a:buClrTx/>
              <a:buSzTx/>
              <a:buFontTx/>
              <a:buNone/>
              <a:tabLst/>
              <a:defRPr/>
            </a:pPr>
            <a:endParaRPr kumimoji="0" lang="en-US" sz="1701" b="0" i="0" u="none" strike="noStrike" kern="0" cap="none" spc="0" normalizeH="0" baseline="0" noProof="0" dirty="0">
              <a:ln>
                <a:noFill/>
              </a:ln>
              <a:solidFill>
                <a:srgbClr val="3C3C41"/>
              </a:solidFill>
              <a:effectLst/>
              <a:uLnTx/>
              <a:uFillTx/>
            </a:endParaRPr>
          </a:p>
        </p:txBody>
      </p:sp>
      <p:sp>
        <p:nvSpPr>
          <p:cNvPr id="154" name="TextBox 153">
            <a:extLst>
              <a:ext uri="{FF2B5EF4-FFF2-40B4-BE49-F238E27FC236}">
                <a16:creationId xmlns:a16="http://schemas.microsoft.com/office/drawing/2014/main" id="{E4F9E74E-731E-4F96-884B-D62D3FA1DF28}"/>
              </a:ext>
            </a:extLst>
          </p:cNvPr>
          <p:cNvSpPr txBox="1"/>
          <p:nvPr/>
        </p:nvSpPr>
        <p:spPr>
          <a:xfrm>
            <a:off x="6736119" y="4780734"/>
            <a:ext cx="2855975" cy="1139286"/>
          </a:xfrm>
          <a:prstGeom prst="rect">
            <a:avLst/>
          </a:prstGeom>
          <a:noFill/>
        </p:spPr>
        <p:txBody>
          <a:bodyPr wrap="none" rtlCol="0" anchor="t">
            <a:spAutoFit/>
          </a:bodyPr>
          <a:lstStyle/>
          <a:p>
            <a:pPr marL="324006" marR="0" lvl="0" indent="-324006" defTabSz="864017" eaLnBrk="1" fontAlgn="auto" latinLnBrk="0" hangingPunct="1">
              <a:lnSpc>
                <a:spcPct val="100000"/>
              </a:lnSpc>
              <a:spcBef>
                <a:spcPts val="0"/>
              </a:spcBef>
              <a:spcAft>
                <a:spcPts val="0"/>
              </a:spcAft>
              <a:buClrTx/>
              <a:buSzTx/>
              <a:buFontTx/>
              <a:buAutoNum type="arabicPeriod"/>
              <a:tabLst/>
              <a:defRPr/>
            </a:pPr>
            <a:r>
              <a:rPr kumimoji="0" lang="en-US" sz="1701" b="0" i="0" u="none" strike="noStrike" kern="0" cap="none" spc="0" normalizeH="0" baseline="0" noProof="0" dirty="0">
                <a:ln>
                  <a:noFill/>
                </a:ln>
                <a:solidFill>
                  <a:srgbClr val="3C3C41"/>
                </a:solidFill>
                <a:effectLst/>
                <a:uLnTx/>
                <a:uFillTx/>
                <a:cs typeface="Calibri" panose="020F0502020204030204"/>
              </a:rPr>
              <a:t>Start billing for compute</a:t>
            </a:r>
          </a:p>
          <a:p>
            <a:pPr marL="324006" marR="0" lvl="0" indent="-324006" defTabSz="864017" eaLnBrk="1" fontAlgn="auto" latinLnBrk="0" hangingPunct="1">
              <a:lnSpc>
                <a:spcPct val="100000"/>
              </a:lnSpc>
              <a:spcBef>
                <a:spcPts val="0"/>
              </a:spcBef>
              <a:spcAft>
                <a:spcPts val="0"/>
              </a:spcAft>
              <a:buClrTx/>
              <a:buSzTx/>
              <a:buFontTx/>
              <a:buAutoNum type="arabicPeriod"/>
              <a:tabLst/>
              <a:defRPr/>
            </a:pPr>
            <a:r>
              <a:rPr kumimoji="0" lang="en-US" sz="1701" b="0" i="0" u="none" strike="noStrike" kern="0" cap="none" spc="0" normalizeH="0" baseline="0" noProof="0" dirty="0">
                <a:ln>
                  <a:noFill/>
                </a:ln>
                <a:solidFill>
                  <a:srgbClr val="3C3C41"/>
                </a:solidFill>
                <a:effectLst/>
                <a:uLnTx/>
                <a:uFillTx/>
              </a:rPr>
              <a:t>Launch SQL instance</a:t>
            </a:r>
            <a:endParaRPr kumimoji="0" lang="en-US" sz="1701" b="0" i="0" u="none" strike="noStrike" kern="0" cap="none" spc="0" normalizeH="0" baseline="0" noProof="0" dirty="0">
              <a:ln>
                <a:noFill/>
              </a:ln>
              <a:solidFill>
                <a:srgbClr val="3C3C41"/>
              </a:solidFill>
              <a:effectLst/>
              <a:uLnTx/>
              <a:uFillTx/>
              <a:cs typeface="Calibri" panose="020F0502020204030204"/>
            </a:endParaRPr>
          </a:p>
          <a:p>
            <a:pPr marL="324006" marR="0" lvl="0" indent="-324006" defTabSz="864017" eaLnBrk="1" fontAlgn="auto" latinLnBrk="0" hangingPunct="1">
              <a:lnSpc>
                <a:spcPct val="100000"/>
              </a:lnSpc>
              <a:spcBef>
                <a:spcPts val="0"/>
              </a:spcBef>
              <a:spcAft>
                <a:spcPts val="0"/>
              </a:spcAft>
              <a:buClrTx/>
              <a:buSzTx/>
              <a:buFont typeface="+mj-lt"/>
              <a:buAutoNum type="arabicPeriod"/>
              <a:tabLst/>
              <a:defRPr/>
            </a:pPr>
            <a:r>
              <a:rPr kumimoji="0" lang="en-US" sz="1701" b="0" i="0" u="none" strike="noStrike" kern="0" cap="none" spc="0" normalizeH="0" baseline="0" noProof="0" dirty="0">
                <a:ln>
                  <a:noFill/>
                </a:ln>
                <a:solidFill>
                  <a:srgbClr val="3C3C41"/>
                </a:solidFill>
                <a:effectLst/>
                <a:uLnTx/>
                <a:uFillTx/>
              </a:rPr>
              <a:t>Attach database files</a:t>
            </a:r>
            <a:endParaRPr kumimoji="0" lang="en-US" sz="1701" b="0" i="0" u="none" strike="noStrike" kern="0" cap="none" spc="0" normalizeH="0" baseline="0" noProof="0" dirty="0">
              <a:ln>
                <a:noFill/>
              </a:ln>
              <a:solidFill>
                <a:srgbClr val="3C3C41"/>
              </a:solidFill>
              <a:effectLst/>
              <a:uLnTx/>
              <a:uFillTx/>
              <a:cs typeface="Calibri" panose="020F0502020204030204"/>
            </a:endParaRPr>
          </a:p>
          <a:p>
            <a:pPr marL="0" marR="0" lvl="0" indent="0" defTabSz="864017" eaLnBrk="1" fontAlgn="auto" latinLnBrk="0" hangingPunct="1">
              <a:lnSpc>
                <a:spcPct val="100000"/>
              </a:lnSpc>
              <a:spcBef>
                <a:spcPts val="0"/>
              </a:spcBef>
              <a:spcAft>
                <a:spcPts val="0"/>
              </a:spcAft>
              <a:buClrTx/>
              <a:buSzTx/>
              <a:buFontTx/>
              <a:buNone/>
              <a:tabLst/>
              <a:defRPr/>
            </a:pPr>
            <a:endParaRPr kumimoji="0" lang="en-US" sz="1701" b="0" i="0" u="none" strike="noStrike" kern="0" cap="none" spc="0" normalizeH="0" baseline="0" noProof="0" dirty="0">
              <a:ln>
                <a:noFill/>
              </a:ln>
              <a:solidFill>
                <a:srgbClr val="3C3C41"/>
              </a:solidFill>
              <a:effectLst/>
              <a:uLnTx/>
              <a:uFillTx/>
              <a:cs typeface="Calibri" panose="020F0502020204030204"/>
            </a:endParaRPr>
          </a:p>
        </p:txBody>
      </p:sp>
    </p:spTree>
    <p:extLst>
      <p:ext uri="{BB962C8B-B14F-4D97-AF65-F5344CB8AC3E}">
        <p14:creationId xmlns:p14="http://schemas.microsoft.com/office/powerpoint/2010/main" val="355166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9" grpId="0" animBg="1"/>
      <p:bldP spid="150" grpId="0" animBg="1"/>
      <p:bldP spid="151" grpId="0"/>
      <p:bldP spid="152" grpId="0"/>
      <p:bldP spid="153" grpId="0"/>
      <p:bldP spid="1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Memory management principles</a:t>
            </a:r>
          </a:p>
        </p:txBody>
      </p:sp>
      <p:sp>
        <p:nvSpPr>
          <p:cNvPr id="17" name="Content Placeholder 2">
            <a:extLst>
              <a:ext uri="{FF2B5EF4-FFF2-40B4-BE49-F238E27FC236}">
                <a16:creationId xmlns:a16="http://schemas.microsoft.com/office/drawing/2014/main" id="{EEE15602-9BB6-4A0F-BCD0-F0C17FD775C3}"/>
              </a:ext>
            </a:extLst>
          </p:cNvPr>
          <p:cNvSpPr>
            <a:spLocks noGrp="1"/>
          </p:cNvSpPr>
          <p:nvPr>
            <p:ph idx="1"/>
          </p:nvPr>
        </p:nvSpPr>
        <p:spPr>
          <a:xfrm>
            <a:off x="1075721" y="1791711"/>
            <a:ext cx="5444882" cy="4108898"/>
          </a:xfrm>
        </p:spPr>
        <p:txBody>
          <a:bodyPr vert="horz" wrap="square" lIns="86402" tIns="43201" rIns="86402" bIns="43201" rtlCol="0" anchor="t">
            <a:normAutofit/>
          </a:bodyPr>
          <a:lstStyle/>
          <a:p>
            <a:r>
              <a:rPr lang="en-US" sz="1890" dirty="0"/>
              <a:t>Recognize decoupled relationship between CPU and memory usage.</a:t>
            </a:r>
          </a:p>
          <a:p>
            <a:endParaRPr lang="en-US" sz="1890" dirty="0"/>
          </a:p>
          <a:p>
            <a:r>
              <a:rPr lang="en-US" sz="1890" dirty="0"/>
              <a:t>Align memory allocation with workload activity.</a:t>
            </a:r>
          </a:p>
          <a:p>
            <a:pPr lvl="1"/>
            <a:r>
              <a:rPr lang="en-US" sz="1701" dirty="0"/>
              <a:t>Amount of database hot pages informs the memory reclamation policy.</a:t>
            </a:r>
          </a:p>
          <a:p>
            <a:pPr lvl="1"/>
            <a:r>
              <a:rPr lang="en-US" sz="1701" dirty="0"/>
              <a:t>Memory allocated eventually decreases as workload activity decreases.</a:t>
            </a:r>
          </a:p>
          <a:p>
            <a:pPr marL="432008" lvl="1"/>
            <a:endParaRPr lang="en-US" sz="1701" dirty="0"/>
          </a:p>
          <a:p>
            <a:r>
              <a:rPr lang="en-US" sz="1890" dirty="0"/>
              <a:t>Provide customer with some control over trade-offs between perf and amount billed.</a:t>
            </a:r>
          </a:p>
          <a:p>
            <a:pPr lvl="1"/>
            <a:r>
              <a:rPr lang="en-US" sz="1701" dirty="0"/>
              <a:t>Configurable number of min vCores which correlates with memory lower bound.</a:t>
            </a:r>
          </a:p>
        </p:txBody>
      </p:sp>
      <p:cxnSp>
        <p:nvCxnSpPr>
          <p:cNvPr id="19" name="Straight Arrow Connector 18">
            <a:extLst>
              <a:ext uri="{FF2B5EF4-FFF2-40B4-BE49-F238E27FC236}">
                <a16:creationId xmlns:a16="http://schemas.microsoft.com/office/drawing/2014/main" id="{2C749941-FC11-4264-BA67-C908B0BB2A3C}"/>
              </a:ext>
            </a:extLst>
          </p:cNvPr>
          <p:cNvCxnSpPr/>
          <p:nvPr/>
        </p:nvCxnSpPr>
        <p:spPr>
          <a:xfrm>
            <a:off x="7674296" y="5891559"/>
            <a:ext cx="25200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19FD7F-0722-4C46-8F3C-AF4DCFCB904C}"/>
              </a:ext>
            </a:extLst>
          </p:cNvPr>
          <p:cNvCxnSpPr>
            <a:cxnSpLocks/>
          </p:cNvCxnSpPr>
          <p:nvPr/>
        </p:nvCxnSpPr>
        <p:spPr>
          <a:xfrm flipV="1">
            <a:off x="7674296" y="4028509"/>
            <a:ext cx="0" cy="186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DF15A8D9-3F08-4881-AE6F-DD7445F81D2A}"/>
              </a:ext>
            </a:extLst>
          </p:cNvPr>
          <p:cNvSpPr/>
          <p:nvPr/>
        </p:nvSpPr>
        <p:spPr>
          <a:xfrm>
            <a:off x="7782299" y="4163457"/>
            <a:ext cx="2241061" cy="1629387"/>
          </a:xfrm>
          <a:custGeom>
            <a:avLst/>
            <a:gdLst>
              <a:gd name="connsiteX0" fmla="*/ 0 w 2371725"/>
              <a:gd name="connsiteY0" fmla="*/ 1581208 h 1724388"/>
              <a:gd name="connsiteX1" fmla="*/ 257175 w 2371725"/>
              <a:gd name="connsiteY1" fmla="*/ 1552633 h 1724388"/>
              <a:gd name="connsiteX2" fmla="*/ 390525 w 2371725"/>
              <a:gd name="connsiteY2" fmla="*/ 1162108 h 1724388"/>
              <a:gd name="connsiteX3" fmla="*/ 676275 w 2371725"/>
              <a:gd name="connsiteY3" fmla="*/ 819208 h 1724388"/>
              <a:gd name="connsiteX4" fmla="*/ 847725 w 2371725"/>
              <a:gd name="connsiteY4" fmla="*/ 285808 h 1724388"/>
              <a:gd name="connsiteX5" fmla="*/ 1009650 w 2371725"/>
              <a:gd name="connsiteY5" fmla="*/ 58 h 1724388"/>
              <a:gd name="connsiteX6" fmla="*/ 1171575 w 2371725"/>
              <a:gd name="connsiteY6" fmla="*/ 266758 h 1724388"/>
              <a:gd name="connsiteX7" fmla="*/ 1266825 w 2371725"/>
              <a:gd name="connsiteY7" fmla="*/ 857308 h 1724388"/>
              <a:gd name="connsiteX8" fmla="*/ 1400175 w 2371725"/>
              <a:gd name="connsiteY8" fmla="*/ 1333558 h 1724388"/>
              <a:gd name="connsiteX9" fmla="*/ 1638300 w 2371725"/>
              <a:gd name="connsiteY9" fmla="*/ 1666933 h 1724388"/>
              <a:gd name="connsiteX10" fmla="*/ 2343150 w 2371725"/>
              <a:gd name="connsiteY10" fmla="*/ 1724083 h 1724388"/>
              <a:gd name="connsiteX11" fmla="*/ 2343150 w 2371725"/>
              <a:gd name="connsiteY11" fmla="*/ 1724083 h 1724388"/>
              <a:gd name="connsiteX12" fmla="*/ 2371725 w 2371725"/>
              <a:gd name="connsiteY12" fmla="*/ 1724083 h 172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1725" h="1724388">
                <a:moveTo>
                  <a:pt x="0" y="1581208"/>
                </a:moveTo>
                <a:cubicBezTo>
                  <a:pt x="96044" y="1601845"/>
                  <a:pt x="192088" y="1622483"/>
                  <a:pt x="257175" y="1552633"/>
                </a:cubicBezTo>
                <a:cubicBezTo>
                  <a:pt x="322262" y="1482783"/>
                  <a:pt x="320675" y="1284345"/>
                  <a:pt x="390525" y="1162108"/>
                </a:cubicBezTo>
                <a:cubicBezTo>
                  <a:pt x="460375" y="1039871"/>
                  <a:pt x="600075" y="965258"/>
                  <a:pt x="676275" y="819208"/>
                </a:cubicBezTo>
                <a:cubicBezTo>
                  <a:pt x="752475" y="673158"/>
                  <a:pt x="792163" y="422333"/>
                  <a:pt x="847725" y="285808"/>
                </a:cubicBezTo>
                <a:cubicBezTo>
                  <a:pt x="903287" y="149283"/>
                  <a:pt x="955675" y="3233"/>
                  <a:pt x="1009650" y="58"/>
                </a:cubicBezTo>
                <a:cubicBezTo>
                  <a:pt x="1063625" y="-3117"/>
                  <a:pt x="1128713" y="123883"/>
                  <a:pt x="1171575" y="266758"/>
                </a:cubicBezTo>
                <a:cubicBezTo>
                  <a:pt x="1214437" y="409633"/>
                  <a:pt x="1228725" y="679508"/>
                  <a:pt x="1266825" y="857308"/>
                </a:cubicBezTo>
                <a:cubicBezTo>
                  <a:pt x="1304925" y="1035108"/>
                  <a:pt x="1338262" y="1198620"/>
                  <a:pt x="1400175" y="1333558"/>
                </a:cubicBezTo>
                <a:cubicBezTo>
                  <a:pt x="1462088" y="1468496"/>
                  <a:pt x="1481138" y="1601846"/>
                  <a:pt x="1638300" y="1666933"/>
                </a:cubicBezTo>
                <a:cubicBezTo>
                  <a:pt x="1795462" y="1732020"/>
                  <a:pt x="2343150" y="1724083"/>
                  <a:pt x="2343150" y="1724083"/>
                </a:cubicBezTo>
                <a:lnTo>
                  <a:pt x="2343150" y="1724083"/>
                </a:lnTo>
                <a:lnTo>
                  <a:pt x="2371725" y="172408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endParaRPr lang="en-US" sz="1323" dirty="0">
              <a:solidFill>
                <a:srgbClr val="FFFFFF"/>
              </a:solidFill>
              <a:latin typeface="Segoe UI"/>
            </a:endParaRPr>
          </a:p>
        </p:txBody>
      </p:sp>
      <p:cxnSp>
        <p:nvCxnSpPr>
          <p:cNvPr id="22" name="Straight Arrow Connector 21">
            <a:extLst>
              <a:ext uri="{FF2B5EF4-FFF2-40B4-BE49-F238E27FC236}">
                <a16:creationId xmlns:a16="http://schemas.microsoft.com/office/drawing/2014/main" id="{2A287613-D55F-4466-BC64-B7B84AD18FEE}"/>
              </a:ext>
            </a:extLst>
          </p:cNvPr>
          <p:cNvCxnSpPr/>
          <p:nvPr/>
        </p:nvCxnSpPr>
        <p:spPr>
          <a:xfrm>
            <a:off x="7638295" y="3289410"/>
            <a:ext cx="25200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3BA6F7-9E1D-4D72-88A4-3553A2350D00}"/>
              </a:ext>
            </a:extLst>
          </p:cNvPr>
          <p:cNvCxnSpPr>
            <a:cxnSpLocks/>
          </p:cNvCxnSpPr>
          <p:nvPr/>
        </p:nvCxnSpPr>
        <p:spPr>
          <a:xfrm flipV="1">
            <a:off x="7638295" y="1426361"/>
            <a:ext cx="0" cy="186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3AB65465-3F34-40BC-A532-2B702F4B471C}"/>
              </a:ext>
            </a:extLst>
          </p:cNvPr>
          <p:cNvSpPr/>
          <p:nvPr/>
        </p:nvSpPr>
        <p:spPr>
          <a:xfrm>
            <a:off x="7746298" y="1561309"/>
            <a:ext cx="2241061" cy="1629387"/>
          </a:xfrm>
          <a:custGeom>
            <a:avLst/>
            <a:gdLst>
              <a:gd name="connsiteX0" fmla="*/ 0 w 2371725"/>
              <a:gd name="connsiteY0" fmla="*/ 1581208 h 1724388"/>
              <a:gd name="connsiteX1" fmla="*/ 257175 w 2371725"/>
              <a:gd name="connsiteY1" fmla="*/ 1552633 h 1724388"/>
              <a:gd name="connsiteX2" fmla="*/ 390525 w 2371725"/>
              <a:gd name="connsiteY2" fmla="*/ 1162108 h 1724388"/>
              <a:gd name="connsiteX3" fmla="*/ 676275 w 2371725"/>
              <a:gd name="connsiteY3" fmla="*/ 819208 h 1724388"/>
              <a:gd name="connsiteX4" fmla="*/ 847725 w 2371725"/>
              <a:gd name="connsiteY4" fmla="*/ 285808 h 1724388"/>
              <a:gd name="connsiteX5" fmla="*/ 1009650 w 2371725"/>
              <a:gd name="connsiteY5" fmla="*/ 58 h 1724388"/>
              <a:gd name="connsiteX6" fmla="*/ 1171575 w 2371725"/>
              <a:gd name="connsiteY6" fmla="*/ 266758 h 1724388"/>
              <a:gd name="connsiteX7" fmla="*/ 1266825 w 2371725"/>
              <a:gd name="connsiteY7" fmla="*/ 857308 h 1724388"/>
              <a:gd name="connsiteX8" fmla="*/ 1400175 w 2371725"/>
              <a:gd name="connsiteY8" fmla="*/ 1333558 h 1724388"/>
              <a:gd name="connsiteX9" fmla="*/ 1638300 w 2371725"/>
              <a:gd name="connsiteY9" fmla="*/ 1666933 h 1724388"/>
              <a:gd name="connsiteX10" fmla="*/ 2343150 w 2371725"/>
              <a:gd name="connsiteY10" fmla="*/ 1724083 h 1724388"/>
              <a:gd name="connsiteX11" fmla="*/ 2343150 w 2371725"/>
              <a:gd name="connsiteY11" fmla="*/ 1724083 h 1724388"/>
              <a:gd name="connsiteX12" fmla="*/ 2371725 w 2371725"/>
              <a:gd name="connsiteY12" fmla="*/ 1724083 h 172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1725" h="1724388">
                <a:moveTo>
                  <a:pt x="0" y="1581208"/>
                </a:moveTo>
                <a:cubicBezTo>
                  <a:pt x="96044" y="1601845"/>
                  <a:pt x="192088" y="1622483"/>
                  <a:pt x="257175" y="1552633"/>
                </a:cubicBezTo>
                <a:cubicBezTo>
                  <a:pt x="322262" y="1482783"/>
                  <a:pt x="320675" y="1284345"/>
                  <a:pt x="390525" y="1162108"/>
                </a:cubicBezTo>
                <a:cubicBezTo>
                  <a:pt x="460375" y="1039871"/>
                  <a:pt x="600075" y="965258"/>
                  <a:pt x="676275" y="819208"/>
                </a:cubicBezTo>
                <a:cubicBezTo>
                  <a:pt x="752475" y="673158"/>
                  <a:pt x="792163" y="422333"/>
                  <a:pt x="847725" y="285808"/>
                </a:cubicBezTo>
                <a:cubicBezTo>
                  <a:pt x="903287" y="149283"/>
                  <a:pt x="955675" y="3233"/>
                  <a:pt x="1009650" y="58"/>
                </a:cubicBezTo>
                <a:cubicBezTo>
                  <a:pt x="1063625" y="-3117"/>
                  <a:pt x="1128713" y="123883"/>
                  <a:pt x="1171575" y="266758"/>
                </a:cubicBezTo>
                <a:cubicBezTo>
                  <a:pt x="1214437" y="409633"/>
                  <a:pt x="1228725" y="679508"/>
                  <a:pt x="1266825" y="857308"/>
                </a:cubicBezTo>
                <a:cubicBezTo>
                  <a:pt x="1304925" y="1035108"/>
                  <a:pt x="1338262" y="1198620"/>
                  <a:pt x="1400175" y="1333558"/>
                </a:cubicBezTo>
                <a:cubicBezTo>
                  <a:pt x="1462088" y="1468496"/>
                  <a:pt x="1481138" y="1601846"/>
                  <a:pt x="1638300" y="1666933"/>
                </a:cubicBezTo>
                <a:cubicBezTo>
                  <a:pt x="1795462" y="1732020"/>
                  <a:pt x="2343150" y="1724083"/>
                  <a:pt x="2343150" y="1724083"/>
                </a:cubicBezTo>
                <a:lnTo>
                  <a:pt x="2343150" y="1724083"/>
                </a:lnTo>
                <a:lnTo>
                  <a:pt x="2371725" y="172408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endParaRPr lang="en-US" sz="1323" dirty="0">
              <a:solidFill>
                <a:srgbClr val="FFFFFF"/>
              </a:solidFill>
              <a:latin typeface="Segoe UI"/>
            </a:endParaRPr>
          </a:p>
        </p:txBody>
      </p:sp>
      <p:sp>
        <p:nvSpPr>
          <p:cNvPr id="25" name="Freeform: Shape 24">
            <a:extLst>
              <a:ext uri="{FF2B5EF4-FFF2-40B4-BE49-F238E27FC236}">
                <a16:creationId xmlns:a16="http://schemas.microsoft.com/office/drawing/2014/main" id="{27EC888C-0C01-41DA-B461-3FF2D28D5229}"/>
              </a:ext>
            </a:extLst>
          </p:cNvPr>
          <p:cNvSpPr/>
          <p:nvPr/>
        </p:nvSpPr>
        <p:spPr>
          <a:xfrm>
            <a:off x="7737297" y="1775405"/>
            <a:ext cx="2340063" cy="1072994"/>
          </a:xfrm>
          <a:custGeom>
            <a:avLst/>
            <a:gdLst>
              <a:gd name="connsiteX0" fmla="*/ 0 w 2476500"/>
              <a:gd name="connsiteY0" fmla="*/ 1126030 h 1135555"/>
              <a:gd name="connsiteX1" fmla="*/ 47625 w 2476500"/>
              <a:gd name="connsiteY1" fmla="*/ 1106980 h 1135555"/>
              <a:gd name="connsiteX2" fmla="*/ 76200 w 2476500"/>
              <a:gd name="connsiteY2" fmla="*/ 1116505 h 1135555"/>
              <a:gd name="connsiteX3" fmla="*/ 123825 w 2476500"/>
              <a:gd name="connsiteY3" fmla="*/ 1126030 h 1135555"/>
              <a:gd name="connsiteX4" fmla="*/ 161925 w 2476500"/>
              <a:gd name="connsiteY4" fmla="*/ 1135555 h 1135555"/>
              <a:gd name="connsiteX5" fmla="*/ 352425 w 2476500"/>
              <a:gd name="connsiteY5" fmla="*/ 1126030 h 1135555"/>
              <a:gd name="connsiteX6" fmla="*/ 409575 w 2476500"/>
              <a:gd name="connsiteY6" fmla="*/ 1106980 h 1135555"/>
              <a:gd name="connsiteX7" fmla="*/ 419100 w 2476500"/>
              <a:gd name="connsiteY7" fmla="*/ 868855 h 1135555"/>
              <a:gd name="connsiteX8" fmla="*/ 428625 w 2476500"/>
              <a:gd name="connsiteY8" fmla="*/ 735505 h 1135555"/>
              <a:gd name="connsiteX9" fmla="*/ 704850 w 2476500"/>
              <a:gd name="connsiteY9" fmla="*/ 745030 h 1135555"/>
              <a:gd name="connsiteX10" fmla="*/ 828675 w 2476500"/>
              <a:gd name="connsiteY10" fmla="*/ 706930 h 1135555"/>
              <a:gd name="connsiteX11" fmla="*/ 819150 w 2476500"/>
              <a:gd name="connsiteY11" fmla="*/ 668830 h 1135555"/>
              <a:gd name="connsiteX12" fmla="*/ 838200 w 2476500"/>
              <a:gd name="connsiteY12" fmla="*/ 411655 h 1135555"/>
              <a:gd name="connsiteX13" fmla="*/ 847725 w 2476500"/>
              <a:gd name="connsiteY13" fmla="*/ 383080 h 1135555"/>
              <a:gd name="connsiteX14" fmla="*/ 838200 w 2476500"/>
              <a:gd name="connsiteY14" fmla="*/ 325930 h 1135555"/>
              <a:gd name="connsiteX15" fmla="*/ 828675 w 2476500"/>
              <a:gd name="connsiteY15" fmla="*/ 287830 h 1135555"/>
              <a:gd name="connsiteX16" fmla="*/ 857250 w 2476500"/>
              <a:gd name="connsiteY16" fmla="*/ 278305 h 1135555"/>
              <a:gd name="connsiteX17" fmla="*/ 1066800 w 2476500"/>
              <a:gd name="connsiteY17" fmla="*/ 287830 h 1135555"/>
              <a:gd name="connsiteX18" fmla="*/ 1133475 w 2476500"/>
              <a:gd name="connsiteY18" fmla="*/ 297355 h 1135555"/>
              <a:gd name="connsiteX19" fmla="*/ 1181100 w 2476500"/>
              <a:gd name="connsiteY19" fmla="*/ 278305 h 1135555"/>
              <a:gd name="connsiteX20" fmla="*/ 1200150 w 2476500"/>
              <a:gd name="connsiteY20" fmla="*/ 11605 h 1135555"/>
              <a:gd name="connsiteX21" fmla="*/ 1295400 w 2476500"/>
              <a:gd name="connsiteY21" fmla="*/ 21130 h 1135555"/>
              <a:gd name="connsiteX22" fmla="*/ 1343025 w 2476500"/>
              <a:gd name="connsiteY22" fmla="*/ 30655 h 1135555"/>
              <a:gd name="connsiteX23" fmla="*/ 1419225 w 2476500"/>
              <a:gd name="connsiteY23" fmla="*/ 40180 h 1135555"/>
              <a:gd name="connsiteX24" fmla="*/ 1447800 w 2476500"/>
              <a:gd name="connsiteY24" fmla="*/ 49705 h 1135555"/>
              <a:gd name="connsiteX25" fmla="*/ 2114550 w 2476500"/>
              <a:gd name="connsiteY25" fmla="*/ 49705 h 1135555"/>
              <a:gd name="connsiteX26" fmla="*/ 2476500 w 2476500"/>
              <a:gd name="connsiteY26" fmla="*/ 21130 h 113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6500" h="1135555">
                <a:moveTo>
                  <a:pt x="0" y="1126030"/>
                </a:moveTo>
                <a:cubicBezTo>
                  <a:pt x="15875" y="1119680"/>
                  <a:pt x="30659" y="1109101"/>
                  <a:pt x="47625" y="1106980"/>
                </a:cubicBezTo>
                <a:cubicBezTo>
                  <a:pt x="57588" y="1105735"/>
                  <a:pt x="66460" y="1114070"/>
                  <a:pt x="76200" y="1116505"/>
                </a:cubicBezTo>
                <a:cubicBezTo>
                  <a:pt x="91906" y="1120432"/>
                  <a:pt x="108021" y="1122518"/>
                  <a:pt x="123825" y="1126030"/>
                </a:cubicBezTo>
                <a:cubicBezTo>
                  <a:pt x="136604" y="1128870"/>
                  <a:pt x="149225" y="1132380"/>
                  <a:pt x="161925" y="1135555"/>
                </a:cubicBezTo>
                <a:cubicBezTo>
                  <a:pt x="225425" y="1132380"/>
                  <a:pt x="289265" y="1133318"/>
                  <a:pt x="352425" y="1126030"/>
                </a:cubicBezTo>
                <a:cubicBezTo>
                  <a:pt x="372373" y="1123728"/>
                  <a:pt x="409575" y="1106980"/>
                  <a:pt x="409575" y="1106980"/>
                </a:cubicBezTo>
                <a:cubicBezTo>
                  <a:pt x="412750" y="1027605"/>
                  <a:pt x="415032" y="948189"/>
                  <a:pt x="419100" y="868855"/>
                </a:cubicBezTo>
                <a:cubicBezTo>
                  <a:pt x="421382" y="824350"/>
                  <a:pt x="387736" y="753224"/>
                  <a:pt x="428625" y="735505"/>
                </a:cubicBezTo>
                <a:cubicBezTo>
                  <a:pt x="513159" y="698874"/>
                  <a:pt x="612775" y="741855"/>
                  <a:pt x="704850" y="745030"/>
                </a:cubicBezTo>
                <a:cubicBezTo>
                  <a:pt x="925057" y="730350"/>
                  <a:pt x="858394" y="776273"/>
                  <a:pt x="828675" y="706930"/>
                </a:cubicBezTo>
                <a:cubicBezTo>
                  <a:pt x="823518" y="694898"/>
                  <a:pt x="822325" y="681530"/>
                  <a:pt x="819150" y="668830"/>
                </a:cubicBezTo>
                <a:cubicBezTo>
                  <a:pt x="823834" y="565775"/>
                  <a:pt x="816253" y="499442"/>
                  <a:pt x="838200" y="411655"/>
                </a:cubicBezTo>
                <a:cubicBezTo>
                  <a:pt x="840635" y="401915"/>
                  <a:pt x="844550" y="392605"/>
                  <a:pt x="847725" y="383080"/>
                </a:cubicBezTo>
                <a:cubicBezTo>
                  <a:pt x="844550" y="364030"/>
                  <a:pt x="841988" y="344868"/>
                  <a:pt x="838200" y="325930"/>
                </a:cubicBezTo>
                <a:cubicBezTo>
                  <a:pt x="835633" y="313093"/>
                  <a:pt x="823813" y="299985"/>
                  <a:pt x="828675" y="287830"/>
                </a:cubicBezTo>
                <a:cubicBezTo>
                  <a:pt x="832404" y="278508"/>
                  <a:pt x="847725" y="281480"/>
                  <a:pt x="857250" y="278305"/>
                </a:cubicBezTo>
                <a:cubicBezTo>
                  <a:pt x="927100" y="281480"/>
                  <a:pt x="997044" y="283019"/>
                  <a:pt x="1066800" y="287830"/>
                </a:cubicBezTo>
                <a:cubicBezTo>
                  <a:pt x="1089197" y="289375"/>
                  <a:pt x="1111102" y="299219"/>
                  <a:pt x="1133475" y="297355"/>
                </a:cubicBezTo>
                <a:cubicBezTo>
                  <a:pt x="1150514" y="295935"/>
                  <a:pt x="1165225" y="284655"/>
                  <a:pt x="1181100" y="278305"/>
                </a:cubicBezTo>
                <a:cubicBezTo>
                  <a:pt x="1187450" y="189405"/>
                  <a:pt x="1163952" y="93050"/>
                  <a:pt x="1200150" y="11605"/>
                </a:cubicBezTo>
                <a:cubicBezTo>
                  <a:pt x="1213109" y="-17553"/>
                  <a:pt x="1263772" y="16913"/>
                  <a:pt x="1295400" y="21130"/>
                </a:cubicBezTo>
                <a:cubicBezTo>
                  <a:pt x="1311447" y="23270"/>
                  <a:pt x="1327024" y="28193"/>
                  <a:pt x="1343025" y="30655"/>
                </a:cubicBezTo>
                <a:cubicBezTo>
                  <a:pt x="1368325" y="34547"/>
                  <a:pt x="1393825" y="37005"/>
                  <a:pt x="1419225" y="40180"/>
                </a:cubicBezTo>
                <a:cubicBezTo>
                  <a:pt x="1428750" y="43355"/>
                  <a:pt x="1437821" y="48596"/>
                  <a:pt x="1447800" y="49705"/>
                </a:cubicBezTo>
                <a:cubicBezTo>
                  <a:pt x="1655924" y="72830"/>
                  <a:pt x="1941864" y="52845"/>
                  <a:pt x="2114550" y="49705"/>
                </a:cubicBezTo>
                <a:cubicBezTo>
                  <a:pt x="2451051" y="20014"/>
                  <a:pt x="2330031" y="21130"/>
                  <a:pt x="2476500" y="21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endParaRPr lang="en-US" sz="1323" dirty="0">
              <a:solidFill>
                <a:srgbClr val="FFFFFF"/>
              </a:solidFill>
              <a:latin typeface="Segoe UI"/>
            </a:endParaRPr>
          </a:p>
        </p:txBody>
      </p:sp>
      <p:sp>
        <p:nvSpPr>
          <p:cNvPr id="26" name="Freeform: Shape 25">
            <a:extLst>
              <a:ext uri="{FF2B5EF4-FFF2-40B4-BE49-F238E27FC236}">
                <a16:creationId xmlns:a16="http://schemas.microsoft.com/office/drawing/2014/main" id="{AD715851-F9C5-4FA7-BF17-E1991515E219}"/>
              </a:ext>
            </a:extLst>
          </p:cNvPr>
          <p:cNvSpPr/>
          <p:nvPr/>
        </p:nvSpPr>
        <p:spPr>
          <a:xfrm>
            <a:off x="7809300" y="4326582"/>
            <a:ext cx="2349063" cy="1123965"/>
          </a:xfrm>
          <a:custGeom>
            <a:avLst/>
            <a:gdLst>
              <a:gd name="connsiteX0" fmla="*/ 0 w 2486025"/>
              <a:gd name="connsiteY0" fmla="*/ 1189497 h 1189497"/>
              <a:gd name="connsiteX1" fmla="*/ 114300 w 2486025"/>
              <a:gd name="connsiteY1" fmla="*/ 1179972 h 1189497"/>
              <a:gd name="connsiteX2" fmla="*/ 142875 w 2486025"/>
              <a:gd name="connsiteY2" fmla="*/ 1170447 h 1189497"/>
              <a:gd name="connsiteX3" fmla="*/ 190500 w 2486025"/>
              <a:gd name="connsiteY3" fmla="*/ 1151397 h 1189497"/>
              <a:gd name="connsiteX4" fmla="*/ 419100 w 2486025"/>
              <a:gd name="connsiteY4" fmla="*/ 1160922 h 1189497"/>
              <a:gd name="connsiteX5" fmla="*/ 457200 w 2486025"/>
              <a:gd name="connsiteY5" fmla="*/ 1151397 h 1189497"/>
              <a:gd name="connsiteX6" fmla="*/ 466725 w 2486025"/>
              <a:gd name="connsiteY6" fmla="*/ 846597 h 1189497"/>
              <a:gd name="connsiteX7" fmla="*/ 485775 w 2486025"/>
              <a:gd name="connsiteY7" fmla="*/ 751347 h 1189497"/>
              <a:gd name="connsiteX8" fmla="*/ 723900 w 2486025"/>
              <a:gd name="connsiteY8" fmla="*/ 741822 h 1189497"/>
              <a:gd name="connsiteX9" fmla="*/ 866775 w 2486025"/>
              <a:gd name="connsiteY9" fmla="*/ 732297 h 1189497"/>
              <a:gd name="connsiteX10" fmla="*/ 876300 w 2486025"/>
              <a:gd name="connsiteY10" fmla="*/ 484647 h 1189497"/>
              <a:gd name="connsiteX11" fmla="*/ 895350 w 2486025"/>
              <a:gd name="connsiteY11" fmla="*/ 360822 h 1189497"/>
              <a:gd name="connsiteX12" fmla="*/ 1000125 w 2486025"/>
              <a:gd name="connsiteY12" fmla="*/ 370347 h 1189497"/>
              <a:gd name="connsiteX13" fmla="*/ 1028700 w 2486025"/>
              <a:gd name="connsiteY13" fmla="*/ 379872 h 1189497"/>
              <a:gd name="connsiteX14" fmla="*/ 1066800 w 2486025"/>
              <a:gd name="connsiteY14" fmla="*/ 398922 h 1189497"/>
              <a:gd name="connsiteX15" fmla="*/ 1152525 w 2486025"/>
              <a:gd name="connsiteY15" fmla="*/ 389397 h 1189497"/>
              <a:gd name="connsiteX16" fmla="*/ 1162050 w 2486025"/>
              <a:gd name="connsiteY16" fmla="*/ 360822 h 1189497"/>
              <a:gd name="connsiteX17" fmla="*/ 1476375 w 2486025"/>
              <a:gd name="connsiteY17" fmla="*/ 17922 h 1189497"/>
              <a:gd name="connsiteX18" fmla="*/ 1562100 w 2486025"/>
              <a:gd name="connsiteY18" fmla="*/ 27447 h 1189497"/>
              <a:gd name="connsiteX19" fmla="*/ 1552575 w 2486025"/>
              <a:gd name="connsiteY19" fmla="*/ 94122 h 1189497"/>
              <a:gd name="connsiteX20" fmla="*/ 1543050 w 2486025"/>
              <a:gd name="connsiteY20" fmla="*/ 322722 h 1189497"/>
              <a:gd name="connsiteX21" fmla="*/ 1552575 w 2486025"/>
              <a:gd name="connsiteY21" fmla="*/ 503697 h 1189497"/>
              <a:gd name="connsiteX22" fmla="*/ 1628775 w 2486025"/>
              <a:gd name="connsiteY22" fmla="*/ 513222 h 1189497"/>
              <a:gd name="connsiteX23" fmla="*/ 1885950 w 2486025"/>
              <a:gd name="connsiteY23" fmla="*/ 522747 h 1189497"/>
              <a:gd name="connsiteX24" fmla="*/ 1876425 w 2486025"/>
              <a:gd name="connsiteY24" fmla="*/ 589422 h 1189497"/>
              <a:gd name="connsiteX25" fmla="*/ 2200275 w 2486025"/>
              <a:gd name="connsiteY25" fmla="*/ 932322 h 1189497"/>
              <a:gd name="connsiteX26" fmla="*/ 2276475 w 2486025"/>
              <a:gd name="connsiteY26" fmla="*/ 1132347 h 1189497"/>
              <a:gd name="connsiteX27" fmla="*/ 2305050 w 2486025"/>
              <a:gd name="connsiteY27" fmla="*/ 1113297 h 1189497"/>
              <a:gd name="connsiteX28" fmla="*/ 2428875 w 2486025"/>
              <a:gd name="connsiteY28" fmla="*/ 1122822 h 1189497"/>
              <a:gd name="connsiteX29" fmla="*/ 2486025 w 2486025"/>
              <a:gd name="connsiteY29" fmla="*/ 1132347 h 118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86025" h="1189497">
                <a:moveTo>
                  <a:pt x="0" y="1189497"/>
                </a:moveTo>
                <a:cubicBezTo>
                  <a:pt x="38100" y="1186322"/>
                  <a:pt x="76403" y="1185025"/>
                  <a:pt x="114300" y="1179972"/>
                </a:cubicBezTo>
                <a:cubicBezTo>
                  <a:pt x="124252" y="1178645"/>
                  <a:pt x="133474" y="1173972"/>
                  <a:pt x="142875" y="1170447"/>
                </a:cubicBezTo>
                <a:cubicBezTo>
                  <a:pt x="158884" y="1164444"/>
                  <a:pt x="174625" y="1157747"/>
                  <a:pt x="190500" y="1151397"/>
                </a:cubicBezTo>
                <a:cubicBezTo>
                  <a:pt x="266700" y="1154572"/>
                  <a:pt x="342834" y="1160922"/>
                  <a:pt x="419100" y="1160922"/>
                </a:cubicBezTo>
                <a:cubicBezTo>
                  <a:pt x="432191" y="1160922"/>
                  <a:pt x="455239" y="1164340"/>
                  <a:pt x="457200" y="1151397"/>
                </a:cubicBezTo>
                <a:cubicBezTo>
                  <a:pt x="472428" y="1050894"/>
                  <a:pt x="459483" y="947988"/>
                  <a:pt x="466725" y="846597"/>
                </a:cubicBezTo>
                <a:cubicBezTo>
                  <a:pt x="469032" y="814301"/>
                  <a:pt x="455789" y="763563"/>
                  <a:pt x="485775" y="751347"/>
                </a:cubicBezTo>
                <a:cubicBezTo>
                  <a:pt x="559342" y="721375"/>
                  <a:pt x="644561" y="745789"/>
                  <a:pt x="723900" y="741822"/>
                </a:cubicBezTo>
                <a:cubicBezTo>
                  <a:pt x="771571" y="739438"/>
                  <a:pt x="819150" y="735472"/>
                  <a:pt x="866775" y="732297"/>
                </a:cubicBezTo>
                <a:cubicBezTo>
                  <a:pt x="869950" y="649747"/>
                  <a:pt x="869964" y="567015"/>
                  <a:pt x="876300" y="484647"/>
                </a:cubicBezTo>
                <a:cubicBezTo>
                  <a:pt x="879503" y="443009"/>
                  <a:pt x="864664" y="389147"/>
                  <a:pt x="895350" y="360822"/>
                </a:cubicBezTo>
                <a:cubicBezTo>
                  <a:pt x="921119" y="337035"/>
                  <a:pt x="965200" y="367172"/>
                  <a:pt x="1000125" y="370347"/>
                </a:cubicBezTo>
                <a:cubicBezTo>
                  <a:pt x="1009650" y="373522"/>
                  <a:pt x="1019472" y="375917"/>
                  <a:pt x="1028700" y="379872"/>
                </a:cubicBezTo>
                <a:cubicBezTo>
                  <a:pt x="1041751" y="385465"/>
                  <a:pt x="1052643" y="397833"/>
                  <a:pt x="1066800" y="398922"/>
                </a:cubicBezTo>
                <a:cubicBezTo>
                  <a:pt x="1095466" y="401127"/>
                  <a:pt x="1123950" y="392572"/>
                  <a:pt x="1152525" y="389397"/>
                </a:cubicBezTo>
                <a:cubicBezTo>
                  <a:pt x="1155700" y="379872"/>
                  <a:pt x="1161549" y="370850"/>
                  <a:pt x="1162050" y="360822"/>
                </a:cubicBezTo>
                <a:cubicBezTo>
                  <a:pt x="1184736" y="-92890"/>
                  <a:pt x="1045106" y="4445"/>
                  <a:pt x="1476375" y="17922"/>
                </a:cubicBezTo>
                <a:cubicBezTo>
                  <a:pt x="1504950" y="21097"/>
                  <a:pt x="1541770" y="7117"/>
                  <a:pt x="1562100" y="27447"/>
                </a:cubicBezTo>
                <a:cubicBezTo>
                  <a:pt x="1577975" y="43322"/>
                  <a:pt x="1554020" y="71718"/>
                  <a:pt x="1552575" y="94122"/>
                </a:cubicBezTo>
                <a:cubicBezTo>
                  <a:pt x="1547665" y="170230"/>
                  <a:pt x="1546225" y="246522"/>
                  <a:pt x="1543050" y="322722"/>
                </a:cubicBezTo>
                <a:cubicBezTo>
                  <a:pt x="1546225" y="383047"/>
                  <a:pt x="1527785" y="448609"/>
                  <a:pt x="1552575" y="503697"/>
                </a:cubicBezTo>
                <a:cubicBezTo>
                  <a:pt x="1563079" y="527040"/>
                  <a:pt x="1603219" y="511762"/>
                  <a:pt x="1628775" y="513222"/>
                </a:cubicBezTo>
                <a:cubicBezTo>
                  <a:pt x="1714419" y="518116"/>
                  <a:pt x="1800225" y="519572"/>
                  <a:pt x="1885950" y="522747"/>
                </a:cubicBezTo>
                <a:cubicBezTo>
                  <a:pt x="1882775" y="544972"/>
                  <a:pt x="1876425" y="566971"/>
                  <a:pt x="1876425" y="589422"/>
                </a:cubicBezTo>
                <a:cubicBezTo>
                  <a:pt x="1876425" y="1027198"/>
                  <a:pt x="1786635" y="919787"/>
                  <a:pt x="2200275" y="932322"/>
                </a:cubicBezTo>
                <a:cubicBezTo>
                  <a:pt x="2207837" y="1098685"/>
                  <a:pt x="2141538" y="1172828"/>
                  <a:pt x="2276475" y="1132347"/>
                </a:cubicBezTo>
                <a:cubicBezTo>
                  <a:pt x="2287440" y="1129058"/>
                  <a:pt x="2295525" y="1119647"/>
                  <a:pt x="2305050" y="1113297"/>
                </a:cubicBezTo>
                <a:cubicBezTo>
                  <a:pt x="2346325" y="1116472"/>
                  <a:pt x="2387731" y="1118250"/>
                  <a:pt x="2428875" y="1122822"/>
                </a:cubicBezTo>
                <a:cubicBezTo>
                  <a:pt x="2520204" y="1132970"/>
                  <a:pt x="2452350" y="1132347"/>
                  <a:pt x="2486025" y="11323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endParaRPr lang="en-US" sz="1323" dirty="0">
              <a:solidFill>
                <a:srgbClr val="FFFFFF"/>
              </a:solidFill>
              <a:latin typeface="Segoe UI"/>
            </a:endParaRPr>
          </a:p>
        </p:txBody>
      </p:sp>
      <p:sp>
        <p:nvSpPr>
          <p:cNvPr id="27" name="TextBox 26">
            <a:extLst>
              <a:ext uri="{FF2B5EF4-FFF2-40B4-BE49-F238E27FC236}">
                <a16:creationId xmlns:a16="http://schemas.microsoft.com/office/drawing/2014/main" id="{8BF76DC6-C1BA-4359-8616-E9D336360D1A}"/>
              </a:ext>
            </a:extLst>
          </p:cNvPr>
          <p:cNvSpPr txBox="1"/>
          <p:nvPr/>
        </p:nvSpPr>
        <p:spPr>
          <a:xfrm>
            <a:off x="8086377" y="1704459"/>
            <a:ext cx="502061" cy="295915"/>
          </a:xfrm>
          <a:prstGeom prst="rect">
            <a:avLst/>
          </a:prstGeom>
          <a:noFill/>
        </p:spPr>
        <p:txBody>
          <a:bodyPr wrap="none" rtlCol="0">
            <a:spAutoFit/>
          </a:bodyPr>
          <a:lstStyle/>
          <a:p>
            <a:pPr defTabSz="864017"/>
            <a:r>
              <a:rPr lang="en-US" sz="1323" dirty="0">
                <a:solidFill>
                  <a:srgbClr val="0078D3"/>
                </a:solidFill>
                <a:latin typeface="Segoe UI"/>
              </a:rPr>
              <a:t>CPU</a:t>
            </a:r>
          </a:p>
        </p:txBody>
      </p:sp>
      <p:sp>
        <p:nvSpPr>
          <p:cNvPr id="28" name="TextBox 27">
            <a:extLst>
              <a:ext uri="{FF2B5EF4-FFF2-40B4-BE49-F238E27FC236}">
                <a16:creationId xmlns:a16="http://schemas.microsoft.com/office/drawing/2014/main" id="{4E8553A8-E819-44A0-B4DE-C4A9692896DD}"/>
              </a:ext>
            </a:extLst>
          </p:cNvPr>
          <p:cNvSpPr txBox="1"/>
          <p:nvPr/>
        </p:nvSpPr>
        <p:spPr>
          <a:xfrm>
            <a:off x="9279233" y="1561309"/>
            <a:ext cx="818237" cy="295915"/>
          </a:xfrm>
          <a:prstGeom prst="rect">
            <a:avLst/>
          </a:prstGeom>
          <a:noFill/>
        </p:spPr>
        <p:txBody>
          <a:bodyPr wrap="none" rtlCol="0">
            <a:spAutoFit/>
          </a:bodyPr>
          <a:lstStyle/>
          <a:p>
            <a:pPr defTabSz="864017"/>
            <a:r>
              <a:rPr lang="en-US" sz="1323" dirty="0">
                <a:solidFill>
                  <a:srgbClr val="FF0000"/>
                </a:solidFill>
                <a:latin typeface="Segoe UI"/>
              </a:rPr>
              <a:t>Memory</a:t>
            </a:r>
          </a:p>
        </p:txBody>
      </p:sp>
      <p:sp>
        <p:nvSpPr>
          <p:cNvPr id="29" name="TextBox 28">
            <a:extLst>
              <a:ext uri="{FF2B5EF4-FFF2-40B4-BE49-F238E27FC236}">
                <a16:creationId xmlns:a16="http://schemas.microsoft.com/office/drawing/2014/main" id="{248C7B4F-37FF-4451-848E-5679B33F2B80}"/>
              </a:ext>
            </a:extLst>
          </p:cNvPr>
          <p:cNvSpPr txBox="1"/>
          <p:nvPr/>
        </p:nvSpPr>
        <p:spPr>
          <a:xfrm>
            <a:off x="8749230" y="3316674"/>
            <a:ext cx="548548" cy="295915"/>
          </a:xfrm>
          <a:prstGeom prst="rect">
            <a:avLst/>
          </a:prstGeom>
          <a:noFill/>
        </p:spPr>
        <p:txBody>
          <a:bodyPr wrap="none" rtlCol="0">
            <a:spAutoFit/>
          </a:bodyPr>
          <a:lstStyle/>
          <a:p>
            <a:pPr defTabSz="864017"/>
            <a:r>
              <a:rPr lang="en-US" sz="1323" dirty="0">
                <a:solidFill>
                  <a:srgbClr val="3C3C41"/>
                </a:solidFill>
                <a:latin typeface="Segoe UI"/>
              </a:rPr>
              <a:t>Time</a:t>
            </a:r>
          </a:p>
        </p:txBody>
      </p:sp>
      <p:sp>
        <p:nvSpPr>
          <p:cNvPr id="30" name="TextBox 29">
            <a:extLst>
              <a:ext uri="{FF2B5EF4-FFF2-40B4-BE49-F238E27FC236}">
                <a16:creationId xmlns:a16="http://schemas.microsoft.com/office/drawing/2014/main" id="{04E6A0BE-48C0-4414-BE63-D4E527BDB8EB}"/>
              </a:ext>
            </a:extLst>
          </p:cNvPr>
          <p:cNvSpPr txBox="1"/>
          <p:nvPr/>
        </p:nvSpPr>
        <p:spPr>
          <a:xfrm>
            <a:off x="8749659" y="5950852"/>
            <a:ext cx="548548" cy="295915"/>
          </a:xfrm>
          <a:prstGeom prst="rect">
            <a:avLst/>
          </a:prstGeom>
          <a:noFill/>
        </p:spPr>
        <p:txBody>
          <a:bodyPr wrap="none" rtlCol="0">
            <a:spAutoFit/>
          </a:bodyPr>
          <a:lstStyle/>
          <a:p>
            <a:pPr defTabSz="864017"/>
            <a:r>
              <a:rPr lang="en-US" sz="1323" dirty="0">
                <a:solidFill>
                  <a:srgbClr val="3C3C41"/>
                </a:solidFill>
                <a:latin typeface="Segoe UI"/>
              </a:rPr>
              <a:t>Time</a:t>
            </a:r>
          </a:p>
        </p:txBody>
      </p:sp>
      <p:sp>
        <p:nvSpPr>
          <p:cNvPr id="31" name="TextBox 30">
            <a:extLst>
              <a:ext uri="{FF2B5EF4-FFF2-40B4-BE49-F238E27FC236}">
                <a16:creationId xmlns:a16="http://schemas.microsoft.com/office/drawing/2014/main" id="{0F8B601A-F74C-4293-B9DC-A6A18E037064}"/>
              </a:ext>
            </a:extLst>
          </p:cNvPr>
          <p:cNvSpPr txBox="1"/>
          <p:nvPr/>
        </p:nvSpPr>
        <p:spPr>
          <a:xfrm>
            <a:off x="7046310" y="2117104"/>
            <a:ext cx="647934" cy="295915"/>
          </a:xfrm>
          <a:prstGeom prst="rect">
            <a:avLst/>
          </a:prstGeom>
          <a:noFill/>
        </p:spPr>
        <p:txBody>
          <a:bodyPr wrap="none" rtlCol="0">
            <a:spAutoFit/>
          </a:bodyPr>
          <a:lstStyle/>
          <a:p>
            <a:pPr defTabSz="864017"/>
            <a:r>
              <a:rPr lang="en-US" sz="1323" dirty="0">
                <a:solidFill>
                  <a:srgbClr val="3C3C41"/>
                </a:solidFill>
                <a:latin typeface="Segoe UI"/>
              </a:rPr>
              <a:t>Usage</a:t>
            </a:r>
          </a:p>
        </p:txBody>
      </p:sp>
      <p:sp>
        <p:nvSpPr>
          <p:cNvPr id="32" name="TextBox 31">
            <a:extLst>
              <a:ext uri="{FF2B5EF4-FFF2-40B4-BE49-F238E27FC236}">
                <a16:creationId xmlns:a16="http://schemas.microsoft.com/office/drawing/2014/main" id="{E5A7F90C-87C6-416D-B1D6-2AB35A01668F}"/>
              </a:ext>
            </a:extLst>
          </p:cNvPr>
          <p:cNvSpPr txBox="1"/>
          <p:nvPr/>
        </p:nvSpPr>
        <p:spPr>
          <a:xfrm>
            <a:off x="7105365" y="4894876"/>
            <a:ext cx="647934" cy="295915"/>
          </a:xfrm>
          <a:prstGeom prst="rect">
            <a:avLst/>
          </a:prstGeom>
          <a:noFill/>
        </p:spPr>
        <p:txBody>
          <a:bodyPr wrap="none" rtlCol="0">
            <a:spAutoFit/>
          </a:bodyPr>
          <a:lstStyle/>
          <a:p>
            <a:pPr defTabSz="864017"/>
            <a:r>
              <a:rPr lang="en-US" sz="1323" dirty="0">
                <a:solidFill>
                  <a:srgbClr val="3C3C41"/>
                </a:solidFill>
                <a:latin typeface="Segoe UI"/>
              </a:rPr>
              <a:t>Usage</a:t>
            </a:r>
          </a:p>
        </p:txBody>
      </p:sp>
      <p:sp>
        <p:nvSpPr>
          <p:cNvPr id="33" name="TextBox 32">
            <a:extLst>
              <a:ext uri="{FF2B5EF4-FFF2-40B4-BE49-F238E27FC236}">
                <a16:creationId xmlns:a16="http://schemas.microsoft.com/office/drawing/2014/main" id="{785B7C1B-2F4F-4398-A5EC-AAA2A9D5721A}"/>
              </a:ext>
            </a:extLst>
          </p:cNvPr>
          <p:cNvSpPr txBox="1"/>
          <p:nvPr/>
        </p:nvSpPr>
        <p:spPr>
          <a:xfrm>
            <a:off x="8091308" y="4415207"/>
            <a:ext cx="502061" cy="295915"/>
          </a:xfrm>
          <a:prstGeom prst="rect">
            <a:avLst/>
          </a:prstGeom>
          <a:noFill/>
        </p:spPr>
        <p:txBody>
          <a:bodyPr wrap="none" rtlCol="0">
            <a:spAutoFit/>
          </a:bodyPr>
          <a:lstStyle/>
          <a:p>
            <a:pPr defTabSz="864017"/>
            <a:r>
              <a:rPr lang="en-US" sz="1323" dirty="0">
                <a:solidFill>
                  <a:srgbClr val="0078D3"/>
                </a:solidFill>
                <a:latin typeface="Segoe UI"/>
              </a:rPr>
              <a:t>CPU</a:t>
            </a:r>
          </a:p>
        </p:txBody>
      </p:sp>
      <p:sp>
        <p:nvSpPr>
          <p:cNvPr id="34" name="TextBox 33">
            <a:extLst>
              <a:ext uri="{FF2B5EF4-FFF2-40B4-BE49-F238E27FC236}">
                <a16:creationId xmlns:a16="http://schemas.microsoft.com/office/drawing/2014/main" id="{797F7B56-8734-40EF-9BCD-08EB16AC7E33}"/>
              </a:ext>
            </a:extLst>
          </p:cNvPr>
          <p:cNvSpPr txBox="1"/>
          <p:nvPr/>
        </p:nvSpPr>
        <p:spPr>
          <a:xfrm>
            <a:off x="9279233" y="4453864"/>
            <a:ext cx="818237" cy="295915"/>
          </a:xfrm>
          <a:prstGeom prst="rect">
            <a:avLst/>
          </a:prstGeom>
          <a:noFill/>
        </p:spPr>
        <p:txBody>
          <a:bodyPr wrap="none" rtlCol="0">
            <a:spAutoFit/>
          </a:bodyPr>
          <a:lstStyle/>
          <a:p>
            <a:pPr defTabSz="864017"/>
            <a:r>
              <a:rPr lang="en-US" sz="1323" dirty="0">
                <a:solidFill>
                  <a:srgbClr val="FF0000"/>
                </a:solidFill>
                <a:latin typeface="Segoe UI"/>
              </a:rPr>
              <a:t>Memory</a:t>
            </a:r>
          </a:p>
        </p:txBody>
      </p:sp>
      <p:sp>
        <p:nvSpPr>
          <p:cNvPr id="35" name="TextBox 34">
            <a:extLst>
              <a:ext uri="{FF2B5EF4-FFF2-40B4-BE49-F238E27FC236}">
                <a16:creationId xmlns:a16="http://schemas.microsoft.com/office/drawing/2014/main" id="{51EFDB05-F79B-42FE-8B09-611311131FFD}"/>
              </a:ext>
            </a:extLst>
          </p:cNvPr>
          <p:cNvSpPr txBox="1"/>
          <p:nvPr/>
        </p:nvSpPr>
        <p:spPr>
          <a:xfrm>
            <a:off x="8074197" y="1109524"/>
            <a:ext cx="2116349" cy="325025"/>
          </a:xfrm>
          <a:prstGeom prst="rect">
            <a:avLst/>
          </a:prstGeom>
          <a:noFill/>
        </p:spPr>
        <p:txBody>
          <a:bodyPr wrap="none" rtlCol="0">
            <a:spAutoFit/>
          </a:bodyPr>
          <a:lstStyle/>
          <a:p>
            <a:pPr defTabSz="864017"/>
            <a:r>
              <a:rPr lang="en-US" sz="1512" b="1" dirty="0">
                <a:solidFill>
                  <a:srgbClr val="3C3C41"/>
                </a:solidFill>
                <a:latin typeface="Segoe UI"/>
              </a:rPr>
              <a:t>Provisioned compute</a:t>
            </a:r>
          </a:p>
        </p:txBody>
      </p:sp>
      <p:sp>
        <p:nvSpPr>
          <p:cNvPr id="36" name="TextBox 35">
            <a:extLst>
              <a:ext uri="{FF2B5EF4-FFF2-40B4-BE49-F238E27FC236}">
                <a16:creationId xmlns:a16="http://schemas.microsoft.com/office/drawing/2014/main" id="{EE325DEA-9C24-4C56-966A-A4CAA2524584}"/>
              </a:ext>
            </a:extLst>
          </p:cNvPr>
          <p:cNvSpPr txBox="1"/>
          <p:nvPr/>
        </p:nvSpPr>
        <p:spPr>
          <a:xfrm>
            <a:off x="8252796" y="3759634"/>
            <a:ext cx="1954638" cy="325025"/>
          </a:xfrm>
          <a:prstGeom prst="rect">
            <a:avLst/>
          </a:prstGeom>
          <a:noFill/>
        </p:spPr>
        <p:txBody>
          <a:bodyPr wrap="none" rtlCol="0">
            <a:spAutoFit/>
          </a:bodyPr>
          <a:lstStyle/>
          <a:p>
            <a:pPr defTabSz="864017"/>
            <a:r>
              <a:rPr lang="en-US" sz="1512" b="1" dirty="0">
                <a:solidFill>
                  <a:srgbClr val="3C3C41"/>
                </a:solidFill>
                <a:latin typeface="Segoe UI"/>
              </a:rPr>
              <a:t>Serverless compute</a:t>
            </a:r>
          </a:p>
        </p:txBody>
      </p:sp>
    </p:spTree>
    <p:extLst>
      <p:ext uri="{BB962C8B-B14F-4D97-AF65-F5344CB8AC3E}">
        <p14:creationId xmlns:p14="http://schemas.microsoft.com/office/powerpoint/2010/main" val="22632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What is Serverless?</a:t>
            </a:r>
          </a:p>
        </p:txBody>
      </p:sp>
      <p:sp>
        <p:nvSpPr>
          <p:cNvPr id="19" name="Content Placeholder 18"/>
          <p:cNvSpPr>
            <a:spLocks noGrp="1"/>
          </p:cNvSpPr>
          <p:nvPr>
            <p:ph idx="1"/>
          </p:nvPr>
        </p:nvSpPr>
        <p:spPr>
          <a:xfrm>
            <a:off x="360125" y="2010723"/>
            <a:ext cx="10800000" cy="4109090"/>
          </a:xfrm>
        </p:spPr>
        <p:txBody>
          <a:bodyPr>
            <a:normAutofit/>
          </a:bodyPr>
          <a:lstStyle/>
          <a:p>
            <a:pPr algn="ctr"/>
            <a:r>
              <a:rPr lang="en-GB" dirty="0"/>
              <a:t>“Serverless computing is the abstraction of servers, infrastructure and operating systems. When you build serverless apps you don’t need to provision and manage any servers, so you can take your mind off infrastructure concerns.”</a:t>
            </a:r>
            <a:endParaRPr lang="en-US" b="1" dirty="0"/>
          </a:p>
        </p:txBody>
      </p:sp>
      <p:sp>
        <p:nvSpPr>
          <p:cNvPr id="4" name="TextBox 3">
            <a:extLst>
              <a:ext uri="{FF2B5EF4-FFF2-40B4-BE49-F238E27FC236}">
                <a16:creationId xmlns:a16="http://schemas.microsoft.com/office/drawing/2014/main" id="{9088019D-77F2-4734-9E9A-6621D8072D08}"/>
              </a:ext>
            </a:extLst>
          </p:cNvPr>
          <p:cNvSpPr txBox="1"/>
          <p:nvPr/>
        </p:nvSpPr>
        <p:spPr>
          <a:xfrm>
            <a:off x="26286" y="6280065"/>
            <a:ext cx="4187044" cy="169277"/>
          </a:xfrm>
          <a:prstGeom prst="rect">
            <a:avLst/>
          </a:prstGeom>
          <a:noFill/>
        </p:spPr>
        <p:txBody>
          <a:bodyPr wrap="none" lIns="0" tIns="0" rIns="0" bIns="0" rtlCol="0">
            <a:spAutoFit/>
          </a:bodyPr>
          <a:lstStyle/>
          <a:p>
            <a:pPr defTabSz="432008"/>
            <a:r>
              <a:rPr lang="en-AU" sz="1100" i="1" dirty="0">
                <a:hlinkClick r:id="rId2"/>
              </a:rPr>
              <a:t>https://azure.microsoft.com/en-au/overview/serverless-computing/</a:t>
            </a:r>
            <a:endParaRPr lang="en-US" sz="1100" b="1" i="1" dirty="0">
              <a:gradFill>
                <a:gsLst>
                  <a:gs pos="2917">
                    <a:prstClr val="black"/>
                  </a:gs>
                  <a:gs pos="30000">
                    <a:prstClr val="black"/>
                  </a:gs>
                </a:gsLst>
                <a:lin ang="5400000" scaled="0"/>
              </a:gradFill>
              <a:latin typeface="Calibri" panose="020F0502020204030204"/>
            </a:endParaRPr>
          </a:p>
        </p:txBody>
      </p:sp>
    </p:spTree>
    <p:extLst>
      <p:ext uri="{BB962C8B-B14F-4D97-AF65-F5344CB8AC3E}">
        <p14:creationId xmlns:p14="http://schemas.microsoft.com/office/powerpoint/2010/main" val="3164882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SQL Serverless</a:t>
            </a:r>
          </a:p>
        </p:txBody>
      </p:sp>
      <p:grpSp>
        <p:nvGrpSpPr>
          <p:cNvPr id="17" name="Group 16">
            <a:extLst>
              <a:ext uri="{FF2B5EF4-FFF2-40B4-BE49-F238E27FC236}">
                <a16:creationId xmlns:a16="http://schemas.microsoft.com/office/drawing/2014/main" id="{116181DA-1839-4BE6-B740-9E218A1B7953}"/>
              </a:ext>
            </a:extLst>
          </p:cNvPr>
          <p:cNvGrpSpPr/>
          <p:nvPr/>
        </p:nvGrpSpPr>
        <p:grpSpPr>
          <a:xfrm>
            <a:off x="2012361" y="3693145"/>
            <a:ext cx="1404631" cy="1195474"/>
            <a:chOff x="619271" y="3207731"/>
            <a:chExt cx="614578" cy="523064"/>
          </a:xfrm>
        </p:grpSpPr>
        <p:grpSp>
          <p:nvGrpSpPr>
            <p:cNvPr id="19" name="Group 18">
              <a:extLst>
                <a:ext uri="{FF2B5EF4-FFF2-40B4-BE49-F238E27FC236}">
                  <a16:creationId xmlns:a16="http://schemas.microsoft.com/office/drawing/2014/main" id="{8EEFC341-6685-4B12-9BF5-AF8014946F8C}"/>
                </a:ext>
              </a:extLst>
            </p:cNvPr>
            <p:cNvGrpSpPr/>
            <p:nvPr/>
          </p:nvGrpSpPr>
          <p:grpSpPr>
            <a:xfrm>
              <a:off x="767337" y="3264282"/>
              <a:ext cx="466512" cy="466513"/>
              <a:chOff x="3500438" y="4418013"/>
              <a:chExt cx="493712" cy="493713"/>
            </a:xfrm>
          </p:grpSpPr>
          <p:sp>
            <p:nvSpPr>
              <p:cNvPr id="24" name="Freeform 79">
                <a:extLst>
                  <a:ext uri="{FF2B5EF4-FFF2-40B4-BE49-F238E27FC236}">
                    <a16:creationId xmlns:a16="http://schemas.microsoft.com/office/drawing/2014/main" id="{601FA708-D80A-4592-AAD3-51E70F4AD968}"/>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25" name="Freeform 80">
                <a:extLst>
                  <a:ext uri="{FF2B5EF4-FFF2-40B4-BE49-F238E27FC236}">
                    <a16:creationId xmlns:a16="http://schemas.microsoft.com/office/drawing/2014/main" id="{265A3BA6-478F-48F2-AE18-8143A520D9C2}"/>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grpSp>
        <p:grpSp>
          <p:nvGrpSpPr>
            <p:cNvPr id="20" name="Group 19">
              <a:extLst>
                <a:ext uri="{FF2B5EF4-FFF2-40B4-BE49-F238E27FC236}">
                  <a16:creationId xmlns:a16="http://schemas.microsoft.com/office/drawing/2014/main" id="{C1FE05BE-A994-49A3-9AD5-593A5F6C2D54}"/>
                </a:ext>
              </a:extLst>
            </p:cNvPr>
            <p:cNvGrpSpPr/>
            <p:nvPr/>
          </p:nvGrpSpPr>
          <p:grpSpPr>
            <a:xfrm>
              <a:off x="619271" y="3207731"/>
              <a:ext cx="325654" cy="287061"/>
              <a:chOff x="6601728" y="3613146"/>
              <a:chExt cx="344641" cy="303798"/>
            </a:xfrm>
          </p:grpSpPr>
          <p:sp>
            <p:nvSpPr>
              <p:cNvPr id="21" name="Freeform: Shape 178">
                <a:extLst>
                  <a:ext uri="{FF2B5EF4-FFF2-40B4-BE49-F238E27FC236}">
                    <a16:creationId xmlns:a16="http://schemas.microsoft.com/office/drawing/2014/main" id="{857993E7-8D72-4380-8439-305D2CF01AD7}"/>
                  </a:ext>
                </a:extLst>
              </p:cNvPr>
              <p:cNvSpPr/>
              <p:nvPr/>
            </p:nvSpPr>
            <p:spPr bwMode="auto">
              <a:xfrm>
                <a:off x="6601728" y="3613146"/>
                <a:ext cx="344641" cy="303798"/>
              </a:xfrm>
              <a:custGeom>
                <a:avLst/>
                <a:gdLst>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30"/>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4" y="6430"/>
                      <a:pt x="398362" y="0"/>
                      <a:pt x="411221" y="0"/>
                    </a:cubicBez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defTabSz="881093" fontAlgn="base">
                  <a:spcBef>
                    <a:spcPct val="0"/>
                  </a:spcBef>
                  <a:spcAft>
                    <a:spcPct val="0"/>
                  </a:spcAft>
                </a:pPr>
                <a:endParaRPr lang="en-US" sz="189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Freeform: Shape 180" descr="Warning">
                <a:extLst>
                  <a:ext uri="{FF2B5EF4-FFF2-40B4-BE49-F238E27FC236}">
                    <a16:creationId xmlns:a16="http://schemas.microsoft.com/office/drawing/2014/main" id="{AC7C07F2-D2A4-44BF-990C-C87C53CDF84E}"/>
                  </a:ext>
                </a:extLst>
              </p:cNvPr>
              <p:cNvSpPr/>
              <p:nvPr/>
            </p:nvSpPr>
            <p:spPr>
              <a:xfrm>
                <a:off x="6762061" y="3685175"/>
                <a:ext cx="23976" cy="139861"/>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sp>
            <p:nvSpPr>
              <p:cNvPr id="23" name="Freeform: Shape 181" descr="Warning">
                <a:extLst>
                  <a:ext uri="{FF2B5EF4-FFF2-40B4-BE49-F238E27FC236}">
                    <a16:creationId xmlns:a16="http://schemas.microsoft.com/office/drawing/2014/main" id="{4D546ACF-9B66-4322-8D57-AA544AD2E2EF}"/>
                  </a:ext>
                </a:extLst>
              </p:cNvPr>
              <p:cNvSpPr/>
              <p:nvPr/>
            </p:nvSpPr>
            <p:spPr>
              <a:xfrm>
                <a:off x="6757537" y="3844488"/>
                <a:ext cx="33025" cy="33025"/>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grpSp>
      </p:grpSp>
      <p:grpSp>
        <p:nvGrpSpPr>
          <p:cNvPr id="26" name="Group 25">
            <a:extLst>
              <a:ext uri="{FF2B5EF4-FFF2-40B4-BE49-F238E27FC236}">
                <a16:creationId xmlns:a16="http://schemas.microsoft.com/office/drawing/2014/main" id="{58E8C628-44C2-405E-A488-682038AB41A6}"/>
              </a:ext>
            </a:extLst>
          </p:cNvPr>
          <p:cNvGrpSpPr/>
          <p:nvPr/>
        </p:nvGrpSpPr>
        <p:grpSpPr>
          <a:xfrm>
            <a:off x="7588197" y="1490459"/>
            <a:ext cx="1402695" cy="1065866"/>
            <a:chOff x="619271" y="2395739"/>
            <a:chExt cx="613731" cy="466356"/>
          </a:xfrm>
        </p:grpSpPr>
        <p:grpSp>
          <p:nvGrpSpPr>
            <p:cNvPr id="27" name="Group 386">
              <a:extLst>
                <a:ext uri="{FF2B5EF4-FFF2-40B4-BE49-F238E27FC236}">
                  <a16:creationId xmlns:a16="http://schemas.microsoft.com/office/drawing/2014/main" id="{E501963A-7E8B-40B6-BA9D-74CC90A380D5}"/>
                </a:ext>
              </a:extLst>
            </p:cNvPr>
            <p:cNvGrpSpPr>
              <a:grpSpLocks noChangeAspect="1"/>
            </p:cNvGrpSpPr>
            <p:nvPr/>
          </p:nvGrpSpPr>
          <p:grpSpPr bwMode="auto">
            <a:xfrm>
              <a:off x="764989" y="2511086"/>
              <a:ext cx="468013" cy="351009"/>
              <a:chOff x="7014" y="2816"/>
              <a:chExt cx="312" cy="234"/>
            </a:xfrm>
          </p:grpSpPr>
          <p:sp>
            <p:nvSpPr>
              <p:cNvPr id="32" name="AutoShape 385">
                <a:extLst>
                  <a:ext uri="{FF2B5EF4-FFF2-40B4-BE49-F238E27FC236}">
                    <a16:creationId xmlns:a16="http://schemas.microsoft.com/office/drawing/2014/main" id="{526FAEF9-AB8F-4C2D-AA4B-3210E47E480A}"/>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3" name="Rectangle 387">
                <a:extLst>
                  <a:ext uri="{FF2B5EF4-FFF2-40B4-BE49-F238E27FC236}">
                    <a16:creationId xmlns:a16="http://schemas.microsoft.com/office/drawing/2014/main" id="{CFCC14F2-B80D-4680-B74D-36C6305FA6FA}"/>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4" name="Rectangle 388">
                <a:extLst>
                  <a:ext uri="{FF2B5EF4-FFF2-40B4-BE49-F238E27FC236}">
                    <a16:creationId xmlns:a16="http://schemas.microsoft.com/office/drawing/2014/main" id="{D43DF941-BD86-4013-B374-E94F3F196DB5}"/>
                  </a:ext>
                </a:extLst>
              </p:cNvPr>
              <p:cNvSpPr>
                <a:spLocks noChangeArrowheads="1"/>
              </p:cNvSpPr>
              <p:nvPr/>
            </p:nvSpPr>
            <p:spPr bwMode="auto">
              <a:xfrm>
                <a:off x="7014" y="2816"/>
                <a:ext cx="312" cy="2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5" name="Oval 389">
                <a:extLst>
                  <a:ext uri="{FF2B5EF4-FFF2-40B4-BE49-F238E27FC236}">
                    <a16:creationId xmlns:a16="http://schemas.microsoft.com/office/drawing/2014/main" id="{53AA3C00-5DFD-4900-B2B6-D2DECA54F33E}"/>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6" name="Oval 390">
                <a:extLst>
                  <a:ext uri="{FF2B5EF4-FFF2-40B4-BE49-F238E27FC236}">
                    <a16:creationId xmlns:a16="http://schemas.microsoft.com/office/drawing/2014/main" id="{A8342AA0-BCAD-4B7C-A0F4-8DF2FA17E3B2}"/>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7" name="Oval 391">
                <a:extLst>
                  <a:ext uri="{FF2B5EF4-FFF2-40B4-BE49-F238E27FC236}">
                    <a16:creationId xmlns:a16="http://schemas.microsoft.com/office/drawing/2014/main" id="{567353CE-3267-4BDE-A280-B270B7472E8E}"/>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8" name="Rectangle 392">
                <a:extLst>
                  <a:ext uri="{FF2B5EF4-FFF2-40B4-BE49-F238E27FC236}">
                    <a16:creationId xmlns:a16="http://schemas.microsoft.com/office/drawing/2014/main" id="{3ED3EE89-03AB-49C3-8852-3ECC75ADE3C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39" name="Rectangle 393">
                <a:extLst>
                  <a:ext uri="{FF2B5EF4-FFF2-40B4-BE49-F238E27FC236}">
                    <a16:creationId xmlns:a16="http://schemas.microsoft.com/office/drawing/2014/main" id="{A581A3B5-CFE2-4A6B-A093-B13ADA966AA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40" name="Rectangle 394">
                <a:extLst>
                  <a:ext uri="{FF2B5EF4-FFF2-40B4-BE49-F238E27FC236}">
                    <a16:creationId xmlns:a16="http://schemas.microsoft.com/office/drawing/2014/main" id="{0C3C9AB3-88DF-4EA5-8049-5D03D4B1CEEA}"/>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41" name="Rectangle 395">
                <a:extLst>
                  <a:ext uri="{FF2B5EF4-FFF2-40B4-BE49-F238E27FC236}">
                    <a16:creationId xmlns:a16="http://schemas.microsoft.com/office/drawing/2014/main" id="{74908333-8876-4DC1-95C3-28A355EAE5E5}"/>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42" name="Rectangle 396">
                <a:extLst>
                  <a:ext uri="{FF2B5EF4-FFF2-40B4-BE49-F238E27FC236}">
                    <a16:creationId xmlns:a16="http://schemas.microsoft.com/office/drawing/2014/main" id="{ED607C33-8A46-45AA-AA86-A6163996EF90}"/>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43" name="Rectangle 397">
                <a:extLst>
                  <a:ext uri="{FF2B5EF4-FFF2-40B4-BE49-F238E27FC236}">
                    <a16:creationId xmlns:a16="http://schemas.microsoft.com/office/drawing/2014/main" id="{BEF7294A-152F-4E24-BBE1-91DFC745401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grpSp>
        <p:grpSp>
          <p:nvGrpSpPr>
            <p:cNvPr id="28" name="Group 27">
              <a:extLst>
                <a:ext uri="{FF2B5EF4-FFF2-40B4-BE49-F238E27FC236}">
                  <a16:creationId xmlns:a16="http://schemas.microsoft.com/office/drawing/2014/main" id="{274A811E-9E05-45B7-8A9E-0A8F882AC307}"/>
                </a:ext>
              </a:extLst>
            </p:cNvPr>
            <p:cNvGrpSpPr/>
            <p:nvPr/>
          </p:nvGrpSpPr>
          <p:grpSpPr>
            <a:xfrm>
              <a:off x="619271" y="2395739"/>
              <a:ext cx="325654" cy="287061"/>
              <a:chOff x="6601728" y="3613146"/>
              <a:chExt cx="344641" cy="303798"/>
            </a:xfrm>
          </p:grpSpPr>
          <p:sp>
            <p:nvSpPr>
              <p:cNvPr id="29" name="Freeform: Shape 178">
                <a:extLst>
                  <a:ext uri="{FF2B5EF4-FFF2-40B4-BE49-F238E27FC236}">
                    <a16:creationId xmlns:a16="http://schemas.microsoft.com/office/drawing/2014/main" id="{BD875B1C-0B30-4E73-8CC6-F8ADB8C76229}"/>
                  </a:ext>
                </a:extLst>
              </p:cNvPr>
              <p:cNvSpPr/>
              <p:nvPr/>
            </p:nvSpPr>
            <p:spPr bwMode="auto">
              <a:xfrm>
                <a:off x="6601728" y="3613146"/>
                <a:ext cx="344641" cy="303798"/>
              </a:xfrm>
              <a:custGeom>
                <a:avLst/>
                <a:gdLst>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30"/>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4" y="6430"/>
                      <a:pt x="398362" y="0"/>
                      <a:pt x="411221" y="0"/>
                    </a:cubicBez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defTabSz="881093" fontAlgn="base">
                  <a:spcBef>
                    <a:spcPct val="0"/>
                  </a:spcBef>
                  <a:spcAft>
                    <a:spcPct val="0"/>
                  </a:spcAft>
                </a:pPr>
                <a:endParaRPr lang="en-US" sz="189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Freeform: Shape 180" descr="Warning">
                <a:extLst>
                  <a:ext uri="{FF2B5EF4-FFF2-40B4-BE49-F238E27FC236}">
                    <a16:creationId xmlns:a16="http://schemas.microsoft.com/office/drawing/2014/main" id="{81A65A74-EEFD-49D7-B6C3-4C01895364BE}"/>
                  </a:ext>
                </a:extLst>
              </p:cNvPr>
              <p:cNvSpPr/>
              <p:nvPr/>
            </p:nvSpPr>
            <p:spPr>
              <a:xfrm>
                <a:off x="6762061" y="3685175"/>
                <a:ext cx="23976" cy="139861"/>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sp>
            <p:nvSpPr>
              <p:cNvPr id="31" name="Freeform: Shape 181" descr="Warning">
                <a:extLst>
                  <a:ext uri="{FF2B5EF4-FFF2-40B4-BE49-F238E27FC236}">
                    <a16:creationId xmlns:a16="http://schemas.microsoft.com/office/drawing/2014/main" id="{A1FB9EB7-2ECC-4472-9F38-3AB00389B5E2}"/>
                  </a:ext>
                </a:extLst>
              </p:cNvPr>
              <p:cNvSpPr/>
              <p:nvPr/>
            </p:nvSpPr>
            <p:spPr>
              <a:xfrm>
                <a:off x="6757537" y="3844488"/>
                <a:ext cx="33025" cy="33025"/>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grpSp>
      </p:grpSp>
      <p:grpSp>
        <p:nvGrpSpPr>
          <p:cNvPr id="44" name="Group 43">
            <a:extLst>
              <a:ext uri="{FF2B5EF4-FFF2-40B4-BE49-F238E27FC236}">
                <a16:creationId xmlns:a16="http://schemas.microsoft.com/office/drawing/2014/main" id="{1CBE1FC9-9273-4EC3-BAE8-5F74E6FA7430}"/>
              </a:ext>
            </a:extLst>
          </p:cNvPr>
          <p:cNvGrpSpPr/>
          <p:nvPr/>
        </p:nvGrpSpPr>
        <p:grpSpPr>
          <a:xfrm>
            <a:off x="2062321" y="1483038"/>
            <a:ext cx="1388657" cy="1176159"/>
            <a:chOff x="625413" y="1571540"/>
            <a:chExt cx="607589" cy="514614"/>
          </a:xfrm>
        </p:grpSpPr>
        <p:grpSp>
          <p:nvGrpSpPr>
            <p:cNvPr id="45" name="Group 44">
              <a:extLst>
                <a:ext uri="{FF2B5EF4-FFF2-40B4-BE49-F238E27FC236}">
                  <a16:creationId xmlns:a16="http://schemas.microsoft.com/office/drawing/2014/main" id="{8AD1FF04-2454-4287-820B-F0CB9AB4E70D}"/>
                </a:ext>
              </a:extLst>
            </p:cNvPr>
            <p:cNvGrpSpPr/>
            <p:nvPr/>
          </p:nvGrpSpPr>
          <p:grpSpPr>
            <a:xfrm>
              <a:off x="764989" y="1618144"/>
              <a:ext cx="468013" cy="468010"/>
              <a:chOff x="7091136" y="1979613"/>
              <a:chExt cx="495300" cy="495300"/>
            </a:xfrm>
          </p:grpSpPr>
          <p:sp>
            <p:nvSpPr>
              <p:cNvPr id="50" name="Oval 182">
                <a:extLst>
                  <a:ext uri="{FF2B5EF4-FFF2-40B4-BE49-F238E27FC236}">
                    <a16:creationId xmlns:a16="http://schemas.microsoft.com/office/drawing/2014/main" id="{14336BF6-7922-44A7-8B86-09A8116F2140}"/>
                  </a:ext>
                </a:extLst>
              </p:cNvPr>
              <p:cNvSpPr>
                <a:spLocks noChangeArrowheads="1"/>
              </p:cNvSpPr>
              <p:nvPr/>
            </p:nvSpPr>
            <p:spPr bwMode="auto">
              <a:xfrm rot="10800000">
                <a:off x="7091136" y="1979613"/>
                <a:ext cx="495300" cy="4953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51" name="TextBox 50">
                <a:extLst>
                  <a:ext uri="{FF2B5EF4-FFF2-40B4-BE49-F238E27FC236}">
                    <a16:creationId xmlns:a16="http://schemas.microsoft.com/office/drawing/2014/main" id="{09E50348-4802-4B9D-93C2-B28835B780DB}"/>
                  </a:ext>
                </a:extLst>
              </p:cNvPr>
              <p:cNvSpPr txBox="1"/>
              <p:nvPr/>
            </p:nvSpPr>
            <p:spPr>
              <a:xfrm>
                <a:off x="7157998" y="1997042"/>
                <a:ext cx="364789" cy="475590"/>
              </a:xfrm>
              <a:prstGeom prst="rect">
                <a:avLst/>
              </a:prstGeom>
              <a:noFill/>
            </p:spPr>
            <p:txBody>
              <a:bodyPr wrap="square" lIns="172805" tIns="138244" rIns="172805" bIns="138244" rtlCol="0">
                <a:spAutoFit/>
              </a:bodyPr>
              <a:lstStyle/>
              <a:p>
                <a:pPr algn="ctr" defTabSz="864017">
                  <a:lnSpc>
                    <a:spcPct val="90000"/>
                  </a:lnSpc>
                  <a:spcAft>
                    <a:spcPts val="567"/>
                  </a:spcAft>
                </a:pPr>
                <a:r>
                  <a:rPr lang="en-US" sz="5400" dirty="0">
                    <a:solidFill>
                      <a:srgbClr val="EBEBEB"/>
                    </a:solidFill>
                    <a:latin typeface="Segoe UI Semibold"/>
                  </a:rPr>
                  <a:t>?</a:t>
                </a:r>
              </a:p>
            </p:txBody>
          </p:sp>
        </p:grpSp>
        <p:grpSp>
          <p:nvGrpSpPr>
            <p:cNvPr id="46" name="Group 45">
              <a:extLst>
                <a:ext uri="{FF2B5EF4-FFF2-40B4-BE49-F238E27FC236}">
                  <a16:creationId xmlns:a16="http://schemas.microsoft.com/office/drawing/2014/main" id="{2FCCFACF-19B7-4AC5-A82A-B29EF9F93ACD}"/>
                </a:ext>
              </a:extLst>
            </p:cNvPr>
            <p:cNvGrpSpPr/>
            <p:nvPr/>
          </p:nvGrpSpPr>
          <p:grpSpPr>
            <a:xfrm>
              <a:off x="625413" y="1571540"/>
              <a:ext cx="325654" cy="287061"/>
              <a:chOff x="6601728" y="3613146"/>
              <a:chExt cx="344641" cy="303798"/>
            </a:xfrm>
          </p:grpSpPr>
          <p:sp>
            <p:nvSpPr>
              <p:cNvPr id="47" name="Freeform: Shape 178">
                <a:extLst>
                  <a:ext uri="{FF2B5EF4-FFF2-40B4-BE49-F238E27FC236}">
                    <a16:creationId xmlns:a16="http://schemas.microsoft.com/office/drawing/2014/main" id="{25E23CE7-3B1E-4D08-B10C-5594401E6417}"/>
                  </a:ext>
                </a:extLst>
              </p:cNvPr>
              <p:cNvSpPr/>
              <p:nvPr/>
            </p:nvSpPr>
            <p:spPr bwMode="auto">
              <a:xfrm>
                <a:off x="6601728" y="3613146"/>
                <a:ext cx="344641" cy="303798"/>
              </a:xfrm>
              <a:custGeom>
                <a:avLst/>
                <a:gdLst>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30"/>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4" y="6430"/>
                      <a:pt x="398362" y="0"/>
                      <a:pt x="411221" y="0"/>
                    </a:cubicBez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defTabSz="881093" fontAlgn="base">
                  <a:spcBef>
                    <a:spcPct val="0"/>
                  </a:spcBef>
                  <a:spcAft>
                    <a:spcPct val="0"/>
                  </a:spcAft>
                </a:pPr>
                <a:endParaRPr lang="en-US" sz="189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Freeform: Shape 180" descr="Warning">
                <a:extLst>
                  <a:ext uri="{FF2B5EF4-FFF2-40B4-BE49-F238E27FC236}">
                    <a16:creationId xmlns:a16="http://schemas.microsoft.com/office/drawing/2014/main" id="{55A1FDBD-061D-49ED-8D51-506E36C4F108}"/>
                  </a:ext>
                </a:extLst>
              </p:cNvPr>
              <p:cNvSpPr/>
              <p:nvPr/>
            </p:nvSpPr>
            <p:spPr>
              <a:xfrm>
                <a:off x="6762061" y="3685175"/>
                <a:ext cx="23976" cy="139861"/>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sp>
            <p:nvSpPr>
              <p:cNvPr id="49" name="Freeform: Shape 181" descr="Warning">
                <a:extLst>
                  <a:ext uri="{FF2B5EF4-FFF2-40B4-BE49-F238E27FC236}">
                    <a16:creationId xmlns:a16="http://schemas.microsoft.com/office/drawing/2014/main" id="{1D25FC21-A348-4750-8A6A-5A26CC8CC5ED}"/>
                  </a:ext>
                </a:extLst>
              </p:cNvPr>
              <p:cNvSpPr/>
              <p:nvPr/>
            </p:nvSpPr>
            <p:spPr>
              <a:xfrm>
                <a:off x="6757537" y="3844488"/>
                <a:ext cx="33025" cy="33025"/>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grpSp>
      </p:grpSp>
      <p:grpSp>
        <p:nvGrpSpPr>
          <p:cNvPr id="52" name="Group 51">
            <a:extLst>
              <a:ext uri="{FF2B5EF4-FFF2-40B4-BE49-F238E27FC236}">
                <a16:creationId xmlns:a16="http://schemas.microsoft.com/office/drawing/2014/main" id="{904102E8-1E83-455F-A278-5C5523E8BB3F}"/>
              </a:ext>
            </a:extLst>
          </p:cNvPr>
          <p:cNvGrpSpPr/>
          <p:nvPr/>
        </p:nvGrpSpPr>
        <p:grpSpPr>
          <a:xfrm>
            <a:off x="7558167" y="3697958"/>
            <a:ext cx="1424316" cy="1334228"/>
            <a:chOff x="609811" y="4096416"/>
            <a:chExt cx="623191" cy="583774"/>
          </a:xfrm>
        </p:grpSpPr>
        <p:grpSp>
          <p:nvGrpSpPr>
            <p:cNvPr id="53" name="Group 156">
              <a:extLst>
                <a:ext uri="{FF2B5EF4-FFF2-40B4-BE49-F238E27FC236}">
                  <a16:creationId xmlns:a16="http://schemas.microsoft.com/office/drawing/2014/main" id="{4F66EC99-FC31-4448-B759-6CC083A6178F}"/>
                </a:ext>
              </a:extLst>
            </p:cNvPr>
            <p:cNvGrpSpPr>
              <a:grpSpLocks noChangeAspect="1"/>
            </p:cNvGrpSpPr>
            <p:nvPr/>
          </p:nvGrpSpPr>
          <p:grpSpPr bwMode="auto">
            <a:xfrm>
              <a:off x="764989" y="4212177"/>
              <a:ext cx="468013" cy="468013"/>
              <a:chOff x="1013" y="2781"/>
              <a:chExt cx="312" cy="312"/>
            </a:xfrm>
          </p:grpSpPr>
          <p:sp>
            <p:nvSpPr>
              <p:cNvPr id="59" name="AutoShape 155">
                <a:extLst>
                  <a:ext uri="{FF2B5EF4-FFF2-40B4-BE49-F238E27FC236}">
                    <a16:creationId xmlns:a16="http://schemas.microsoft.com/office/drawing/2014/main" id="{44492C3E-A03D-425D-BD69-BD8E236F353C}"/>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0" name="Rectangle 157">
                <a:extLst>
                  <a:ext uri="{FF2B5EF4-FFF2-40B4-BE49-F238E27FC236}">
                    <a16:creationId xmlns:a16="http://schemas.microsoft.com/office/drawing/2014/main" id="{D37E1789-0B0D-4729-AA4E-0E9CF6DEAA2D}"/>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1" name="Rectangle 158">
                <a:extLst>
                  <a:ext uri="{FF2B5EF4-FFF2-40B4-BE49-F238E27FC236}">
                    <a16:creationId xmlns:a16="http://schemas.microsoft.com/office/drawing/2014/main" id="{92BD4CF2-6DBF-4F4A-B1F6-F3D1756F02A6}"/>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2" name="Rectangle 159">
                <a:extLst>
                  <a:ext uri="{FF2B5EF4-FFF2-40B4-BE49-F238E27FC236}">
                    <a16:creationId xmlns:a16="http://schemas.microsoft.com/office/drawing/2014/main" id="{98C557FC-78A4-4C0A-B335-4239610549E6}"/>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3" name="Rectangle 160">
                <a:extLst>
                  <a:ext uri="{FF2B5EF4-FFF2-40B4-BE49-F238E27FC236}">
                    <a16:creationId xmlns:a16="http://schemas.microsoft.com/office/drawing/2014/main" id="{DDB07573-1653-4E22-A456-F4A2F4CF8CB9}"/>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4" name="Rectangle 161">
                <a:extLst>
                  <a:ext uri="{FF2B5EF4-FFF2-40B4-BE49-F238E27FC236}">
                    <a16:creationId xmlns:a16="http://schemas.microsoft.com/office/drawing/2014/main" id="{8F5C727F-5622-47FD-938D-B79DB23609DE}"/>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5" name="Rectangle 162">
                <a:extLst>
                  <a:ext uri="{FF2B5EF4-FFF2-40B4-BE49-F238E27FC236}">
                    <a16:creationId xmlns:a16="http://schemas.microsoft.com/office/drawing/2014/main" id="{AE64EB2D-628B-4369-96E1-5D18FD30CBBF}"/>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6" name="Rectangle 163">
                <a:extLst>
                  <a:ext uri="{FF2B5EF4-FFF2-40B4-BE49-F238E27FC236}">
                    <a16:creationId xmlns:a16="http://schemas.microsoft.com/office/drawing/2014/main" id="{7CC4A870-7D2A-44B3-858F-4A4433681F15}"/>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7" name="Rectangle 164">
                <a:extLst>
                  <a:ext uri="{FF2B5EF4-FFF2-40B4-BE49-F238E27FC236}">
                    <a16:creationId xmlns:a16="http://schemas.microsoft.com/office/drawing/2014/main" id="{D81DE1C4-67C0-4696-A5F8-C6ED6D51B3E5}"/>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8" name="Rectangle 165">
                <a:extLst>
                  <a:ext uri="{FF2B5EF4-FFF2-40B4-BE49-F238E27FC236}">
                    <a16:creationId xmlns:a16="http://schemas.microsoft.com/office/drawing/2014/main" id="{6C28B3A1-9F14-490E-8FF2-17E9790947A2}"/>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69" name="Rectangle 166">
                <a:extLst>
                  <a:ext uri="{FF2B5EF4-FFF2-40B4-BE49-F238E27FC236}">
                    <a16:creationId xmlns:a16="http://schemas.microsoft.com/office/drawing/2014/main" id="{802144E9-919A-46B0-B0C3-FE4077ED9006}"/>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sp>
            <p:nvSpPr>
              <p:cNvPr id="70" name="Rectangle 167">
                <a:extLst>
                  <a:ext uri="{FF2B5EF4-FFF2-40B4-BE49-F238E27FC236}">
                    <a16:creationId xmlns:a16="http://schemas.microsoft.com/office/drawing/2014/main" id="{0393A9FE-66AE-48E6-ACC0-9C6A7663B6B2}"/>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bodyPr>
              <a:lstStyle/>
              <a:p>
                <a:pPr defTabSz="864017"/>
                <a:endParaRPr lang="en-US" sz="1701" dirty="0">
                  <a:solidFill>
                    <a:srgbClr val="3C3C41"/>
                  </a:solidFill>
                  <a:latin typeface="Segoe UI"/>
                </a:endParaRPr>
              </a:p>
            </p:txBody>
          </p:sp>
        </p:grpSp>
        <p:grpSp>
          <p:nvGrpSpPr>
            <p:cNvPr id="54" name="Group 53">
              <a:extLst>
                <a:ext uri="{FF2B5EF4-FFF2-40B4-BE49-F238E27FC236}">
                  <a16:creationId xmlns:a16="http://schemas.microsoft.com/office/drawing/2014/main" id="{9D1A7C6A-7439-45E1-A9A4-9C45E8697DFC}"/>
                </a:ext>
              </a:extLst>
            </p:cNvPr>
            <p:cNvGrpSpPr/>
            <p:nvPr/>
          </p:nvGrpSpPr>
          <p:grpSpPr>
            <a:xfrm>
              <a:off x="609811" y="4096416"/>
              <a:ext cx="325654" cy="287061"/>
              <a:chOff x="6601728" y="3613146"/>
              <a:chExt cx="344641" cy="303798"/>
            </a:xfrm>
          </p:grpSpPr>
          <p:sp>
            <p:nvSpPr>
              <p:cNvPr id="55" name="Freeform: Shape 178">
                <a:extLst>
                  <a:ext uri="{FF2B5EF4-FFF2-40B4-BE49-F238E27FC236}">
                    <a16:creationId xmlns:a16="http://schemas.microsoft.com/office/drawing/2014/main" id="{5DAE55C0-C906-447C-A798-E266D3A690B5}"/>
                  </a:ext>
                </a:extLst>
              </p:cNvPr>
              <p:cNvSpPr/>
              <p:nvPr/>
            </p:nvSpPr>
            <p:spPr bwMode="auto">
              <a:xfrm>
                <a:off x="6601728" y="3613146"/>
                <a:ext cx="344641" cy="303798"/>
              </a:xfrm>
              <a:custGeom>
                <a:avLst/>
                <a:gdLst>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30"/>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4" y="6430"/>
                      <a:pt x="398362" y="0"/>
                      <a:pt x="411221" y="0"/>
                    </a:cubicBez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defTabSz="881093" fontAlgn="base">
                  <a:spcBef>
                    <a:spcPct val="0"/>
                  </a:spcBef>
                  <a:spcAft>
                    <a:spcPct val="0"/>
                  </a:spcAft>
                </a:pPr>
                <a:endParaRPr lang="en-US" sz="189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180" descr="Warning">
                <a:extLst>
                  <a:ext uri="{FF2B5EF4-FFF2-40B4-BE49-F238E27FC236}">
                    <a16:creationId xmlns:a16="http://schemas.microsoft.com/office/drawing/2014/main" id="{2DEDB183-E06E-4FCF-8DD3-E5E800473FC0}"/>
                  </a:ext>
                </a:extLst>
              </p:cNvPr>
              <p:cNvSpPr/>
              <p:nvPr/>
            </p:nvSpPr>
            <p:spPr>
              <a:xfrm>
                <a:off x="6762061" y="3685175"/>
                <a:ext cx="23976" cy="139861"/>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sp>
            <p:nvSpPr>
              <p:cNvPr id="58" name="Freeform: Shape 181" descr="Warning">
                <a:extLst>
                  <a:ext uri="{FF2B5EF4-FFF2-40B4-BE49-F238E27FC236}">
                    <a16:creationId xmlns:a16="http://schemas.microsoft.com/office/drawing/2014/main" id="{D3BA902F-84EB-46BD-A45B-4544A930E18F}"/>
                  </a:ext>
                </a:extLst>
              </p:cNvPr>
              <p:cNvSpPr/>
              <p:nvPr/>
            </p:nvSpPr>
            <p:spPr>
              <a:xfrm>
                <a:off x="6757537" y="3844488"/>
                <a:ext cx="33025" cy="33025"/>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solidFill>
                <a:schemeClr val="accent1"/>
              </a:solidFill>
              <a:ln w="9525" cap="flat">
                <a:noFill/>
                <a:prstDash val="solid"/>
                <a:miter/>
              </a:ln>
            </p:spPr>
            <p:txBody>
              <a:bodyPr rtlCol="0" anchor="ctr"/>
              <a:lstStyle/>
              <a:p>
                <a:pPr defTabSz="864017"/>
                <a:endParaRPr lang="en-US" sz="1701" dirty="0">
                  <a:solidFill>
                    <a:srgbClr val="3C3C41"/>
                  </a:solidFill>
                  <a:latin typeface="Segoe UI"/>
                </a:endParaRPr>
              </a:p>
            </p:txBody>
          </p:sp>
        </p:grpSp>
      </p:grpSp>
      <p:sp>
        <p:nvSpPr>
          <p:cNvPr id="71" name="Rectangle 70">
            <a:extLst>
              <a:ext uri="{FF2B5EF4-FFF2-40B4-BE49-F238E27FC236}">
                <a16:creationId xmlns:a16="http://schemas.microsoft.com/office/drawing/2014/main" id="{EB300E65-48B3-4AAF-B821-72411AB4E36A}"/>
              </a:ext>
            </a:extLst>
          </p:cNvPr>
          <p:cNvSpPr/>
          <p:nvPr/>
        </p:nvSpPr>
        <p:spPr>
          <a:xfrm>
            <a:off x="981767" y="2843747"/>
            <a:ext cx="3868768" cy="461665"/>
          </a:xfrm>
          <a:prstGeom prst="rect">
            <a:avLst/>
          </a:prstGeom>
        </p:spPr>
        <p:txBody>
          <a:bodyPr wrap="square">
            <a:spAutoFit/>
          </a:bodyPr>
          <a:lstStyle/>
          <a:p>
            <a:pPr algn="ctr"/>
            <a:r>
              <a:rPr lang="en-GB" sz="2400" b="1" dirty="0"/>
              <a:t>Unknown Requirements</a:t>
            </a:r>
            <a:endParaRPr lang="en-AU" sz="2400" dirty="0"/>
          </a:p>
        </p:txBody>
      </p:sp>
      <p:sp>
        <p:nvSpPr>
          <p:cNvPr id="72" name="Rectangle 71">
            <a:extLst>
              <a:ext uri="{FF2B5EF4-FFF2-40B4-BE49-F238E27FC236}">
                <a16:creationId xmlns:a16="http://schemas.microsoft.com/office/drawing/2014/main" id="{449D738D-9803-48D1-8A48-E281397DB21F}"/>
              </a:ext>
            </a:extLst>
          </p:cNvPr>
          <p:cNvSpPr/>
          <p:nvPr/>
        </p:nvSpPr>
        <p:spPr>
          <a:xfrm>
            <a:off x="6478989" y="2872797"/>
            <a:ext cx="3868768" cy="461665"/>
          </a:xfrm>
          <a:prstGeom prst="rect">
            <a:avLst/>
          </a:prstGeom>
        </p:spPr>
        <p:txBody>
          <a:bodyPr wrap="square">
            <a:spAutoFit/>
          </a:bodyPr>
          <a:lstStyle/>
          <a:p>
            <a:pPr algn="ctr"/>
            <a:r>
              <a:rPr lang="en-GB" sz="2400" b="1" dirty="0"/>
              <a:t>Just-in-time Scale</a:t>
            </a:r>
            <a:endParaRPr lang="en-AU" sz="2400" dirty="0"/>
          </a:p>
        </p:txBody>
      </p:sp>
      <p:sp>
        <p:nvSpPr>
          <p:cNvPr id="73" name="Rectangle 72">
            <a:extLst>
              <a:ext uri="{FF2B5EF4-FFF2-40B4-BE49-F238E27FC236}">
                <a16:creationId xmlns:a16="http://schemas.microsoft.com/office/drawing/2014/main" id="{B8AC2721-60BB-4C31-ABF3-E10264238D86}"/>
              </a:ext>
            </a:extLst>
          </p:cNvPr>
          <p:cNvSpPr/>
          <p:nvPr/>
        </p:nvSpPr>
        <p:spPr>
          <a:xfrm>
            <a:off x="6549826" y="5148258"/>
            <a:ext cx="3868768" cy="461665"/>
          </a:xfrm>
          <a:prstGeom prst="rect">
            <a:avLst/>
          </a:prstGeom>
        </p:spPr>
        <p:txBody>
          <a:bodyPr wrap="square">
            <a:spAutoFit/>
          </a:bodyPr>
          <a:lstStyle/>
          <a:p>
            <a:pPr algn="ctr"/>
            <a:r>
              <a:rPr lang="en-GB" sz="2400" b="1" dirty="0"/>
              <a:t>Align Scale</a:t>
            </a:r>
            <a:endParaRPr lang="en-AU" sz="2400" dirty="0"/>
          </a:p>
        </p:txBody>
      </p:sp>
      <p:sp>
        <p:nvSpPr>
          <p:cNvPr id="74" name="Rectangle 73">
            <a:extLst>
              <a:ext uri="{FF2B5EF4-FFF2-40B4-BE49-F238E27FC236}">
                <a16:creationId xmlns:a16="http://schemas.microsoft.com/office/drawing/2014/main" id="{D91F024A-BB08-44CC-9D8D-58AD6085A608}"/>
              </a:ext>
            </a:extLst>
          </p:cNvPr>
          <p:cNvSpPr/>
          <p:nvPr/>
        </p:nvSpPr>
        <p:spPr>
          <a:xfrm>
            <a:off x="949496" y="5157394"/>
            <a:ext cx="3868768" cy="461665"/>
          </a:xfrm>
          <a:prstGeom prst="rect">
            <a:avLst/>
          </a:prstGeom>
        </p:spPr>
        <p:txBody>
          <a:bodyPr wrap="square">
            <a:spAutoFit/>
          </a:bodyPr>
          <a:lstStyle/>
          <a:p>
            <a:pPr algn="ctr"/>
            <a:r>
              <a:rPr lang="en-GB" sz="2400" b="1" dirty="0"/>
              <a:t>Burst-based Workloads</a:t>
            </a:r>
            <a:endParaRPr lang="en-AU" sz="2400" dirty="0"/>
          </a:p>
        </p:txBody>
      </p:sp>
    </p:spTree>
    <p:extLst>
      <p:ext uri="{BB962C8B-B14F-4D97-AF65-F5344CB8AC3E}">
        <p14:creationId xmlns:p14="http://schemas.microsoft.com/office/powerpoint/2010/main" val="3364907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361038" y="360363"/>
            <a:ext cx="10800000" cy="720000"/>
          </a:xfrm>
        </p:spPr>
        <p:txBody>
          <a:bodyPr/>
          <a:lstStyle/>
          <a:p>
            <a:r>
              <a:rPr lang="en-US" dirty="0"/>
              <a:t>SQL Compute Options</a:t>
            </a:r>
          </a:p>
        </p:txBody>
      </p:sp>
      <p:grpSp>
        <p:nvGrpSpPr>
          <p:cNvPr id="7" name="Group 6">
            <a:extLst>
              <a:ext uri="{FF2B5EF4-FFF2-40B4-BE49-F238E27FC236}">
                <a16:creationId xmlns:a16="http://schemas.microsoft.com/office/drawing/2014/main" id="{977414AB-B953-4CC7-955E-1DC6AA78E865}"/>
              </a:ext>
            </a:extLst>
          </p:cNvPr>
          <p:cNvGrpSpPr/>
          <p:nvPr/>
        </p:nvGrpSpPr>
        <p:grpSpPr>
          <a:xfrm>
            <a:off x="6290453" y="1397315"/>
            <a:ext cx="3592824" cy="4657734"/>
            <a:chOff x="7129003" y="1564653"/>
            <a:chExt cx="3592824" cy="4657734"/>
          </a:xfrm>
        </p:grpSpPr>
        <p:sp>
          <p:nvSpPr>
            <p:cNvPr id="65" name="Text Placeholder 4">
              <a:extLst>
                <a:ext uri="{FF2B5EF4-FFF2-40B4-BE49-F238E27FC236}">
                  <a16:creationId xmlns:a16="http://schemas.microsoft.com/office/drawing/2014/main" id="{ECC6D770-11DE-481F-B0DC-8E21EB5141CD}"/>
                </a:ext>
              </a:extLst>
            </p:cNvPr>
            <p:cNvSpPr txBox="1">
              <a:spLocks/>
            </p:cNvSpPr>
            <p:nvPr/>
          </p:nvSpPr>
          <p:spPr>
            <a:xfrm>
              <a:off x="7276362" y="3945842"/>
              <a:ext cx="3044164" cy="99155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panose="020B0502040204020203" pitchFamily="34" charset="0"/>
                  <a:cs typeface="Segoe UI" panose="020B0502040204020203" pitchFamily="34" charset="0"/>
                </a:rPr>
                <a:t>Workloads with regular and substantial compute utilization</a:t>
              </a:r>
            </a:p>
            <a:p>
              <a:pPr defTabSz="863985">
                <a:spcAft>
                  <a:spcPts val="1204"/>
                </a:spcAft>
              </a:pPr>
              <a:r>
                <a:rPr lang="en-US" sz="1512" dirty="0">
                  <a:latin typeface="Segoe UI" panose="020B0502040204020203" pitchFamily="34" charset="0"/>
                  <a:cs typeface="Segoe UI" panose="020B0502040204020203" pitchFamily="34" charset="0"/>
                </a:rPr>
                <a:t>Workloads where sizing is roughly known </a:t>
              </a:r>
            </a:p>
          </p:txBody>
        </p:sp>
        <p:sp>
          <p:nvSpPr>
            <p:cNvPr id="66" name="Text Placeholder 4">
              <a:extLst>
                <a:ext uri="{FF2B5EF4-FFF2-40B4-BE49-F238E27FC236}">
                  <a16:creationId xmlns:a16="http://schemas.microsoft.com/office/drawing/2014/main" id="{B81F0FE5-C80B-4C8C-850B-0607BFAD921D}"/>
                </a:ext>
              </a:extLst>
            </p:cNvPr>
            <p:cNvSpPr txBox="1">
              <a:spLocks/>
            </p:cNvSpPr>
            <p:nvPr/>
          </p:nvSpPr>
          <p:spPr>
            <a:xfrm>
              <a:off x="7276362" y="3567682"/>
              <a:ext cx="3241734"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67" name="Text Placeholder 4">
              <a:extLst>
                <a:ext uri="{FF2B5EF4-FFF2-40B4-BE49-F238E27FC236}">
                  <a16:creationId xmlns:a16="http://schemas.microsoft.com/office/drawing/2014/main" id="{102B94B2-197A-42FA-BDBD-DD89106069CC}"/>
                </a:ext>
              </a:extLst>
            </p:cNvPr>
            <p:cNvSpPr txBox="1">
              <a:spLocks/>
            </p:cNvSpPr>
            <p:nvPr/>
          </p:nvSpPr>
          <p:spPr>
            <a:xfrm>
              <a:off x="7233330" y="2324358"/>
              <a:ext cx="2547943" cy="782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Provision compute resources upfront</a:t>
              </a:r>
            </a:p>
            <a:p>
              <a:pPr defTabSz="863985">
                <a:spcAft>
                  <a:spcPts val="1204"/>
                </a:spcAft>
              </a:pPr>
              <a:r>
                <a:rPr lang="en-US" sz="1512" dirty="0">
                  <a:latin typeface="Segoe UI"/>
                </a:rPr>
                <a:t>Bill on an hourly basis</a:t>
              </a:r>
              <a:endParaRPr lang="en-US" sz="1512" b="1" dirty="0">
                <a:latin typeface="Segoe UI"/>
              </a:endParaRPr>
            </a:p>
          </p:txBody>
        </p:sp>
        <p:sp>
          <p:nvSpPr>
            <p:cNvPr id="68" name="Rectangle 67">
              <a:extLst>
                <a:ext uri="{FF2B5EF4-FFF2-40B4-BE49-F238E27FC236}">
                  <a16:creationId xmlns:a16="http://schemas.microsoft.com/office/drawing/2014/main" id="{670138F3-B66C-48E3-B6C7-F5D4D6A8547D}"/>
                </a:ext>
              </a:extLst>
            </p:cNvPr>
            <p:cNvSpPr/>
            <p:nvPr/>
          </p:nvSpPr>
          <p:spPr bwMode="auto">
            <a:xfrm>
              <a:off x="7129003" y="1564653"/>
              <a:ext cx="3592824" cy="52347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E55F74C8-3B49-40BD-942D-83C11948C415}"/>
                </a:ext>
              </a:extLst>
            </p:cNvPr>
            <p:cNvSpPr/>
            <p:nvPr/>
          </p:nvSpPr>
          <p:spPr>
            <a:xfrm>
              <a:off x="7233330" y="1666440"/>
              <a:ext cx="3392499" cy="325025"/>
            </a:xfrm>
            <a:prstGeom prst="rect">
              <a:avLst/>
            </a:prstGeom>
          </p:spPr>
          <p:txBody>
            <a:bodyPr wrap="square">
              <a:spAutoFit/>
            </a:bodyPr>
            <a:lstStyle/>
            <a:p>
              <a:pPr defTabSz="864017"/>
              <a:r>
                <a:rPr lang="en-US" sz="1512" dirty="0">
                  <a:solidFill>
                    <a:srgbClr val="3C3C41"/>
                  </a:solidFill>
                  <a:latin typeface="Segoe UI Semibold" panose="020B0502040204020203" pitchFamily="34" charset="0"/>
                  <a:cs typeface="Segoe UI Semibold" panose="020B0502040204020203" pitchFamily="34" charset="0"/>
                </a:rPr>
                <a:t>Single provisioned compute</a:t>
              </a:r>
            </a:p>
          </p:txBody>
        </p:sp>
        <p:sp>
          <p:nvSpPr>
            <p:cNvPr id="70" name="Rectangle 69">
              <a:extLst>
                <a:ext uri="{FF2B5EF4-FFF2-40B4-BE49-F238E27FC236}">
                  <a16:creationId xmlns:a16="http://schemas.microsoft.com/office/drawing/2014/main" id="{9E5B62E2-25CC-4190-A95C-5382473075F0}"/>
                </a:ext>
              </a:extLst>
            </p:cNvPr>
            <p:cNvSpPr/>
            <p:nvPr/>
          </p:nvSpPr>
          <p:spPr bwMode="auto">
            <a:xfrm>
              <a:off x="7129003" y="1564653"/>
              <a:ext cx="3592824" cy="465773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A0C6798A-9D95-4BD3-8408-398BA0F21A8F}"/>
                </a:ext>
              </a:extLst>
            </p:cNvPr>
            <p:cNvGrpSpPr/>
            <p:nvPr/>
          </p:nvGrpSpPr>
          <p:grpSpPr>
            <a:xfrm>
              <a:off x="10075888" y="5548111"/>
              <a:ext cx="571814" cy="576016"/>
              <a:chOff x="1195754" y="1309635"/>
              <a:chExt cx="605154" cy="609600"/>
            </a:xfrm>
          </p:grpSpPr>
          <p:sp>
            <p:nvSpPr>
              <p:cNvPr id="72" name="Freeform 11">
                <a:extLst>
                  <a:ext uri="{FF2B5EF4-FFF2-40B4-BE49-F238E27FC236}">
                    <a16:creationId xmlns:a16="http://schemas.microsoft.com/office/drawing/2014/main" id="{73A16304-4FF5-4B3A-B804-A8617344ED73}"/>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73" name="Freeform 13">
                <a:extLst>
                  <a:ext uri="{FF2B5EF4-FFF2-40B4-BE49-F238E27FC236}">
                    <a16:creationId xmlns:a16="http://schemas.microsoft.com/office/drawing/2014/main" id="{66E7CC75-C429-487D-888C-875B80CBC7B9}"/>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grpSp>
        <p:nvGrpSpPr>
          <p:cNvPr id="2" name="Group 1">
            <a:extLst>
              <a:ext uri="{FF2B5EF4-FFF2-40B4-BE49-F238E27FC236}">
                <a16:creationId xmlns:a16="http://schemas.microsoft.com/office/drawing/2014/main" id="{D584E379-BF57-4E99-8644-1439F827237E}"/>
              </a:ext>
            </a:extLst>
          </p:cNvPr>
          <p:cNvGrpSpPr/>
          <p:nvPr/>
        </p:nvGrpSpPr>
        <p:grpSpPr>
          <a:xfrm>
            <a:off x="1647722" y="1397314"/>
            <a:ext cx="3592824" cy="4657735"/>
            <a:chOff x="1828800" y="1564652"/>
            <a:chExt cx="3592824" cy="4657735"/>
          </a:xfrm>
        </p:grpSpPr>
        <p:sp>
          <p:nvSpPr>
            <p:cNvPr id="59" name="Rectangle 58">
              <a:extLst>
                <a:ext uri="{FF2B5EF4-FFF2-40B4-BE49-F238E27FC236}">
                  <a16:creationId xmlns:a16="http://schemas.microsoft.com/office/drawing/2014/main" id="{B5A4E19E-3119-46B9-8074-8F4FBAAB5EF7}"/>
                </a:ext>
              </a:extLst>
            </p:cNvPr>
            <p:cNvSpPr/>
            <p:nvPr/>
          </p:nvSpPr>
          <p:spPr bwMode="auto">
            <a:xfrm>
              <a:off x="1828800" y="1571362"/>
              <a:ext cx="3592824" cy="52347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43FB7E05-27D1-4413-AF7D-E6FDA81ED414}"/>
                </a:ext>
              </a:extLst>
            </p:cNvPr>
            <p:cNvSpPr/>
            <p:nvPr/>
          </p:nvSpPr>
          <p:spPr bwMode="auto">
            <a:xfrm>
              <a:off x="1828800" y="1564652"/>
              <a:ext cx="3592824" cy="465773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4">
              <a:extLst>
                <a:ext uri="{FF2B5EF4-FFF2-40B4-BE49-F238E27FC236}">
                  <a16:creationId xmlns:a16="http://schemas.microsoft.com/office/drawing/2014/main" id="{32AF26A7-E4FD-41E6-95AD-A453639DC99B}"/>
                </a:ext>
              </a:extLst>
            </p:cNvPr>
            <p:cNvSpPr txBox="1">
              <a:spLocks/>
            </p:cNvSpPr>
            <p:nvPr/>
          </p:nvSpPr>
          <p:spPr>
            <a:xfrm>
              <a:off x="2016877" y="3936437"/>
              <a:ext cx="3169801" cy="141038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panose="020B0502040204020203" pitchFamily="34" charset="0"/>
                  <a:cs typeface="Segoe UI" panose="020B0502040204020203" pitchFamily="34" charset="0"/>
                </a:rPr>
                <a:t>Workloads with unpredictable and intermittent usage patterns or performance requirements </a:t>
              </a:r>
            </a:p>
            <a:p>
              <a:pPr defTabSz="863985">
                <a:spcAft>
                  <a:spcPts val="1204"/>
                </a:spcAft>
              </a:pPr>
              <a:r>
                <a:rPr lang="en-US" sz="1512" dirty="0">
                  <a:latin typeface="Segoe UI" panose="020B0502040204020203" pitchFamily="34" charset="0"/>
                  <a:cs typeface="Segoe UI" panose="020B0502040204020203" pitchFamily="34" charset="0"/>
                </a:rPr>
                <a:t>Workloads where the requirements are unknown, and you can delegate compute sizing to the service </a:t>
              </a:r>
            </a:p>
          </p:txBody>
        </p:sp>
        <p:sp>
          <p:nvSpPr>
            <p:cNvPr id="62" name="Text Placeholder 4">
              <a:extLst>
                <a:ext uri="{FF2B5EF4-FFF2-40B4-BE49-F238E27FC236}">
                  <a16:creationId xmlns:a16="http://schemas.microsoft.com/office/drawing/2014/main" id="{530CEE17-7B34-40EE-B7C7-EEB280AB41E0}"/>
                </a:ext>
              </a:extLst>
            </p:cNvPr>
            <p:cNvSpPr txBox="1">
              <a:spLocks/>
            </p:cNvSpPr>
            <p:nvPr/>
          </p:nvSpPr>
          <p:spPr>
            <a:xfrm>
              <a:off x="2016879" y="3567682"/>
              <a:ext cx="3169801"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63" name="Text Placeholder 4">
              <a:extLst>
                <a:ext uri="{FF2B5EF4-FFF2-40B4-BE49-F238E27FC236}">
                  <a16:creationId xmlns:a16="http://schemas.microsoft.com/office/drawing/2014/main" id="{433C4BE3-F92B-4083-BB28-2BC71B45DC78}"/>
                </a:ext>
              </a:extLst>
            </p:cNvPr>
            <p:cNvSpPr txBox="1">
              <a:spLocks/>
            </p:cNvSpPr>
            <p:nvPr/>
          </p:nvSpPr>
          <p:spPr>
            <a:xfrm>
              <a:off x="2016879" y="2322535"/>
              <a:ext cx="3169801" cy="99155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Scale up or down to meet workload requirements, instead of pre-provisioning  </a:t>
              </a:r>
            </a:p>
            <a:p>
              <a:pPr defTabSz="863985">
                <a:spcAft>
                  <a:spcPts val="1204"/>
                </a:spcAft>
              </a:pPr>
              <a:r>
                <a:rPr lang="en-US" sz="1512" dirty="0">
                  <a:latin typeface="Segoe UI"/>
                </a:rPr>
                <a:t>Bill on a per-second basis</a:t>
              </a:r>
            </a:p>
          </p:txBody>
        </p:sp>
        <p:sp>
          <p:nvSpPr>
            <p:cNvPr id="64" name="Rectangle 63">
              <a:extLst>
                <a:ext uri="{FF2B5EF4-FFF2-40B4-BE49-F238E27FC236}">
                  <a16:creationId xmlns:a16="http://schemas.microsoft.com/office/drawing/2014/main" id="{7DFAB298-B034-4085-AD9F-5DB229617E1E}"/>
                </a:ext>
              </a:extLst>
            </p:cNvPr>
            <p:cNvSpPr/>
            <p:nvPr/>
          </p:nvSpPr>
          <p:spPr>
            <a:xfrm>
              <a:off x="1882588" y="1668100"/>
              <a:ext cx="3455347" cy="325025"/>
            </a:xfrm>
            <a:prstGeom prst="rect">
              <a:avLst/>
            </a:prstGeom>
          </p:spPr>
          <p:txBody>
            <a:bodyPr wrap="square">
              <a:spAutoFit/>
            </a:bodyPr>
            <a:lstStyle/>
            <a:p>
              <a:pPr defTabSz="864017"/>
              <a:r>
                <a:rPr lang="en-US" sz="1512" b="1" dirty="0">
                  <a:solidFill>
                    <a:srgbClr val="FFFFFF"/>
                  </a:solidFill>
                  <a:latin typeface="Segoe UI Semibold"/>
                </a:rPr>
                <a:t>Serverless databases</a:t>
              </a:r>
            </a:p>
          </p:txBody>
        </p:sp>
        <p:grpSp>
          <p:nvGrpSpPr>
            <p:cNvPr id="78" name="Group 77">
              <a:extLst>
                <a:ext uri="{FF2B5EF4-FFF2-40B4-BE49-F238E27FC236}">
                  <a16:creationId xmlns:a16="http://schemas.microsoft.com/office/drawing/2014/main" id="{E4C75F88-F395-4BD2-BFD0-A667A6A28743}"/>
                </a:ext>
              </a:extLst>
            </p:cNvPr>
            <p:cNvGrpSpPr/>
            <p:nvPr/>
          </p:nvGrpSpPr>
          <p:grpSpPr>
            <a:xfrm>
              <a:off x="4773386" y="5526323"/>
              <a:ext cx="571814" cy="576016"/>
              <a:chOff x="3015398" y="3511975"/>
              <a:chExt cx="605154" cy="609600"/>
            </a:xfrm>
          </p:grpSpPr>
          <p:sp>
            <p:nvSpPr>
              <p:cNvPr id="79" name="Freeform 33">
                <a:extLst>
                  <a:ext uri="{FF2B5EF4-FFF2-40B4-BE49-F238E27FC236}">
                    <a16:creationId xmlns:a16="http://schemas.microsoft.com/office/drawing/2014/main" id="{08F03764-E7CD-48EF-9842-88F1D2D5357E}"/>
                  </a:ext>
                </a:extLst>
              </p:cNvPr>
              <p:cNvSpPr/>
              <p:nvPr/>
            </p:nvSpPr>
            <p:spPr bwMode="auto">
              <a:xfrm>
                <a:off x="3015398" y="351197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80" name="Freeform 34">
                <a:extLst>
                  <a:ext uri="{FF2B5EF4-FFF2-40B4-BE49-F238E27FC236}">
                    <a16:creationId xmlns:a16="http://schemas.microsoft.com/office/drawing/2014/main" id="{85DB1115-A58D-49FC-8FBC-5D3DD304E894}"/>
                  </a:ext>
                </a:extLst>
              </p:cNvPr>
              <p:cNvSpPr/>
              <p:nvPr/>
            </p:nvSpPr>
            <p:spPr bwMode="auto">
              <a:xfrm>
                <a:off x="3046677" y="3561500"/>
                <a:ext cx="542596" cy="527938"/>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grpSp>
        <p:nvGrpSpPr>
          <p:cNvPr id="3" name="Group 2">
            <a:extLst>
              <a:ext uri="{FF2B5EF4-FFF2-40B4-BE49-F238E27FC236}">
                <a16:creationId xmlns:a16="http://schemas.microsoft.com/office/drawing/2014/main" id="{6F3A6C08-68B8-4E2D-990B-8DDF9409C0D3}"/>
              </a:ext>
            </a:extLst>
          </p:cNvPr>
          <p:cNvGrpSpPr/>
          <p:nvPr/>
        </p:nvGrpSpPr>
        <p:grpSpPr>
          <a:xfrm>
            <a:off x="11983430" y="1400842"/>
            <a:ext cx="3592824" cy="4657734"/>
            <a:chOff x="7812272" y="1400842"/>
            <a:chExt cx="3592824" cy="4657734"/>
          </a:xfrm>
        </p:grpSpPr>
        <p:grpSp>
          <p:nvGrpSpPr>
            <p:cNvPr id="23" name="Group 22">
              <a:extLst>
                <a:ext uri="{FF2B5EF4-FFF2-40B4-BE49-F238E27FC236}">
                  <a16:creationId xmlns:a16="http://schemas.microsoft.com/office/drawing/2014/main" id="{9572CD04-1C1E-494D-8562-EC1FBAD91469}"/>
                </a:ext>
              </a:extLst>
            </p:cNvPr>
            <p:cNvGrpSpPr/>
            <p:nvPr/>
          </p:nvGrpSpPr>
          <p:grpSpPr>
            <a:xfrm>
              <a:off x="7812272" y="1400842"/>
              <a:ext cx="3592824" cy="4657734"/>
              <a:chOff x="7129003" y="1564653"/>
              <a:chExt cx="3592824" cy="4657734"/>
            </a:xfrm>
          </p:grpSpPr>
          <p:sp>
            <p:nvSpPr>
              <p:cNvPr id="29" name="Rectangle 28">
                <a:extLst>
                  <a:ext uri="{FF2B5EF4-FFF2-40B4-BE49-F238E27FC236}">
                    <a16:creationId xmlns:a16="http://schemas.microsoft.com/office/drawing/2014/main" id="{8D6BEB1B-0410-4970-8B7D-35F38D3DE19F}"/>
                  </a:ext>
                </a:extLst>
              </p:cNvPr>
              <p:cNvSpPr/>
              <p:nvPr/>
            </p:nvSpPr>
            <p:spPr bwMode="auto">
              <a:xfrm>
                <a:off x="7129003" y="1564653"/>
                <a:ext cx="3592824" cy="4657734"/>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4">
                <a:extLst>
                  <a:ext uri="{FF2B5EF4-FFF2-40B4-BE49-F238E27FC236}">
                    <a16:creationId xmlns:a16="http://schemas.microsoft.com/office/drawing/2014/main" id="{E15083E4-4B2A-4974-87F4-C7D9211719BF}"/>
                  </a:ext>
                </a:extLst>
              </p:cNvPr>
              <p:cNvSpPr txBox="1">
                <a:spLocks/>
              </p:cNvSpPr>
              <p:nvPr/>
            </p:nvSpPr>
            <p:spPr>
              <a:xfrm>
                <a:off x="7276362" y="3945842"/>
                <a:ext cx="3044164" cy="96949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Segoe UI" panose="020B0502040204020203" pitchFamily="34" charset="0"/>
                    <a:cs typeface="Segoe UI" panose="020B0502040204020203" pitchFamily="34" charset="0"/>
                  </a:rPr>
                  <a:t>Multiple databases with bursty usage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patterns that can be consolidated into a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single server and use </a:t>
                </a:r>
                <a:r>
                  <a:rPr lang="en-US" sz="1400" i="1" dirty="0">
                    <a:latin typeface="Segoe UI" panose="020B0502040204020203" pitchFamily="34" charset="0"/>
                    <a:cs typeface="Segoe UI" panose="020B0502040204020203" pitchFamily="34" charset="0"/>
                  </a:rPr>
                  <a:t>elastic pools </a:t>
                </a:r>
                <a:r>
                  <a:rPr lang="en-US" sz="1400" dirty="0">
                    <a:latin typeface="Segoe UI" panose="020B0502040204020203" pitchFamily="34" charset="0"/>
                    <a:cs typeface="Segoe UI" panose="020B0502040204020203" pitchFamily="34" charset="0"/>
                  </a:rPr>
                  <a:t>for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better price optimization </a:t>
                </a:r>
              </a:p>
            </p:txBody>
          </p:sp>
          <p:sp>
            <p:nvSpPr>
              <p:cNvPr id="25" name="Text Placeholder 4">
                <a:extLst>
                  <a:ext uri="{FF2B5EF4-FFF2-40B4-BE49-F238E27FC236}">
                    <a16:creationId xmlns:a16="http://schemas.microsoft.com/office/drawing/2014/main" id="{42E43921-290C-443C-B2DF-AC677F6A3CF5}"/>
                  </a:ext>
                </a:extLst>
              </p:cNvPr>
              <p:cNvSpPr txBox="1">
                <a:spLocks/>
              </p:cNvSpPr>
              <p:nvPr/>
            </p:nvSpPr>
            <p:spPr>
              <a:xfrm>
                <a:off x="7276362" y="3567682"/>
                <a:ext cx="3241734"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26" name="Text Placeholder 4">
                <a:extLst>
                  <a:ext uri="{FF2B5EF4-FFF2-40B4-BE49-F238E27FC236}">
                    <a16:creationId xmlns:a16="http://schemas.microsoft.com/office/drawing/2014/main" id="{894E07EC-F80C-4830-AE32-487294313EE9}"/>
                  </a:ext>
                </a:extLst>
              </p:cNvPr>
              <p:cNvSpPr txBox="1">
                <a:spLocks/>
              </p:cNvSpPr>
              <p:nvPr/>
            </p:nvSpPr>
            <p:spPr>
              <a:xfrm>
                <a:off x="7233330" y="2324358"/>
                <a:ext cx="2547943" cy="782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Provision compute resources upfront</a:t>
                </a:r>
              </a:p>
              <a:p>
                <a:pPr defTabSz="863985">
                  <a:spcAft>
                    <a:spcPts val="1204"/>
                  </a:spcAft>
                </a:pPr>
                <a:r>
                  <a:rPr lang="en-US" sz="1512" dirty="0">
                    <a:latin typeface="Segoe UI"/>
                  </a:rPr>
                  <a:t>Bill on an hourly basis</a:t>
                </a:r>
                <a:endParaRPr lang="en-US" sz="1512" b="1" dirty="0">
                  <a:latin typeface="Segoe UI"/>
                </a:endParaRPr>
              </a:p>
            </p:txBody>
          </p:sp>
          <p:sp>
            <p:nvSpPr>
              <p:cNvPr id="27" name="Rectangle 26">
                <a:extLst>
                  <a:ext uri="{FF2B5EF4-FFF2-40B4-BE49-F238E27FC236}">
                    <a16:creationId xmlns:a16="http://schemas.microsoft.com/office/drawing/2014/main" id="{538AC5C6-98A7-4FC1-BF4C-17103D473986}"/>
                  </a:ext>
                </a:extLst>
              </p:cNvPr>
              <p:cNvSpPr/>
              <p:nvPr/>
            </p:nvSpPr>
            <p:spPr bwMode="auto">
              <a:xfrm>
                <a:off x="7129003" y="1564653"/>
                <a:ext cx="3592824" cy="52347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2A28DA0-76E6-4571-A58F-1A900150C6CE}"/>
                  </a:ext>
                </a:extLst>
              </p:cNvPr>
              <p:cNvSpPr/>
              <p:nvPr/>
            </p:nvSpPr>
            <p:spPr>
              <a:xfrm>
                <a:off x="7233330" y="1666440"/>
                <a:ext cx="3392499" cy="325025"/>
              </a:xfrm>
              <a:prstGeom prst="rect">
                <a:avLst/>
              </a:prstGeom>
            </p:spPr>
            <p:txBody>
              <a:bodyPr wrap="square">
                <a:spAutoFit/>
              </a:bodyPr>
              <a:lstStyle/>
              <a:p>
                <a:pPr defTabSz="864017"/>
                <a:r>
                  <a:rPr lang="en-US" sz="1512" dirty="0">
                    <a:solidFill>
                      <a:srgbClr val="3C3C41"/>
                    </a:solidFill>
                    <a:latin typeface="Segoe UI Semibold" panose="020B0502040204020203" pitchFamily="34" charset="0"/>
                    <a:cs typeface="Segoe UI Semibold" panose="020B0502040204020203" pitchFamily="34" charset="0"/>
                  </a:rPr>
                  <a:t>Elastic Pool provisioned compute</a:t>
                </a:r>
              </a:p>
            </p:txBody>
          </p:sp>
          <p:grpSp>
            <p:nvGrpSpPr>
              <p:cNvPr id="30" name="Group 29">
                <a:extLst>
                  <a:ext uri="{FF2B5EF4-FFF2-40B4-BE49-F238E27FC236}">
                    <a16:creationId xmlns:a16="http://schemas.microsoft.com/office/drawing/2014/main" id="{D00542A4-5312-4BF2-B9A2-E1F1E331D87A}"/>
                  </a:ext>
                </a:extLst>
              </p:cNvPr>
              <p:cNvGrpSpPr/>
              <p:nvPr/>
            </p:nvGrpSpPr>
            <p:grpSpPr>
              <a:xfrm>
                <a:off x="10075888" y="5548111"/>
                <a:ext cx="571814" cy="576016"/>
                <a:chOff x="1195754" y="1309635"/>
                <a:chExt cx="605154" cy="609600"/>
              </a:xfrm>
            </p:grpSpPr>
            <p:sp>
              <p:nvSpPr>
                <p:cNvPr id="31" name="Freeform 11">
                  <a:extLst>
                    <a:ext uri="{FF2B5EF4-FFF2-40B4-BE49-F238E27FC236}">
                      <a16:creationId xmlns:a16="http://schemas.microsoft.com/office/drawing/2014/main" id="{D53C74E8-218E-4A1D-8D9E-F574024ED206}"/>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32" name="Freeform 13">
                  <a:extLst>
                    <a:ext uri="{FF2B5EF4-FFF2-40B4-BE49-F238E27FC236}">
                      <a16:creationId xmlns:a16="http://schemas.microsoft.com/office/drawing/2014/main" id="{019CE75C-0B6D-4EAC-B826-97AD74C49912}"/>
                    </a:ext>
                  </a:extLst>
                </p:cNvPr>
                <p:cNvSpPr/>
                <p:nvPr/>
              </p:nvSpPr>
              <p:spPr bwMode="auto">
                <a:xfrm>
                  <a:off x="1256165" y="1444647"/>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sp>
          <p:nvSpPr>
            <p:cNvPr id="34" name="Freeform 34">
              <a:extLst>
                <a:ext uri="{FF2B5EF4-FFF2-40B4-BE49-F238E27FC236}">
                  <a16:creationId xmlns:a16="http://schemas.microsoft.com/office/drawing/2014/main" id="{5CFB9CC5-D941-4A61-9799-C8143EDFAE82}"/>
                </a:ext>
              </a:extLst>
            </p:cNvPr>
            <p:cNvSpPr/>
            <p:nvPr/>
          </p:nvSpPr>
          <p:spPr bwMode="auto">
            <a:xfrm flipV="1">
              <a:off x="10835604" y="5438191"/>
              <a:ext cx="512703" cy="498853"/>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spTree>
    <p:extLst>
      <p:ext uri="{BB962C8B-B14F-4D97-AF65-F5344CB8AC3E}">
        <p14:creationId xmlns:p14="http://schemas.microsoft.com/office/powerpoint/2010/main" val="2886959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361038" y="360363"/>
            <a:ext cx="10800000" cy="720000"/>
          </a:xfrm>
        </p:spPr>
        <p:txBody>
          <a:bodyPr/>
          <a:lstStyle/>
          <a:p>
            <a:r>
              <a:rPr lang="en-US" dirty="0"/>
              <a:t>SQL Compute Options</a:t>
            </a:r>
          </a:p>
        </p:txBody>
      </p:sp>
      <p:grpSp>
        <p:nvGrpSpPr>
          <p:cNvPr id="7" name="Group 6">
            <a:extLst>
              <a:ext uri="{FF2B5EF4-FFF2-40B4-BE49-F238E27FC236}">
                <a16:creationId xmlns:a16="http://schemas.microsoft.com/office/drawing/2014/main" id="{977414AB-B953-4CC7-955E-1DC6AA78E865}"/>
              </a:ext>
            </a:extLst>
          </p:cNvPr>
          <p:cNvGrpSpPr/>
          <p:nvPr/>
        </p:nvGrpSpPr>
        <p:grpSpPr>
          <a:xfrm>
            <a:off x="3979406" y="1397315"/>
            <a:ext cx="3592824" cy="4657734"/>
            <a:chOff x="7129003" y="1564653"/>
            <a:chExt cx="3592824" cy="4657734"/>
          </a:xfrm>
        </p:grpSpPr>
        <p:sp>
          <p:nvSpPr>
            <p:cNvPr id="65" name="Text Placeholder 4">
              <a:extLst>
                <a:ext uri="{FF2B5EF4-FFF2-40B4-BE49-F238E27FC236}">
                  <a16:creationId xmlns:a16="http://schemas.microsoft.com/office/drawing/2014/main" id="{ECC6D770-11DE-481F-B0DC-8E21EB5141CD}"/>
                </a:ext>
              </a:extLst>
            </p:cNvPr>
            <p:cNvSpPr txBox="1">
              <a:spLocks/>
            </p:cNvSpPr>
            <p:nvPr/>
          </p:nvSpPr>
          <p:spPr>
            <a:xfrm>
              <a:off x="7276362" y="3945842"/>
              <a:ext cx="3044164" cy="99155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panose="020B0502040204020203" pitchFamily="34" charset="0"/>
                  <a:cs typeface="Segoe UI" panose="020B0502040204020203" pitchFamily="34" charset="0"/>
                </a:rPr>
                <a:t>Workloads with regular and substantial compute utilization</a:t>
              </a:r>
            </a:p>
            <a:p>
              <a:pPr defTabSz="863985">
                <a:spcAft>
                  <a:spcPts val="1204"/>
                </a:spcAft>
              </a:pPr>
              <a:r>
                <a:rPr lang="en-US" sz="1512" dirty="0">
                  <a:latin typeface="Segoe UI" panose="020B0502040204020203" pitchFamily="34" charset="0"/>
                  <a:cs typeface="Segoe UI" panose="020B0502040204020203" pitchFamily="34" charset="0"/>
                </a:rPr>
                <a:t>Workloads where sizing is roughly known </a:t>
              </a:r>
            </a:p>
          </p:txBody>
        </p:sp>
        <p:sp>
          <p:nvSpPr>
            <p:cNvPr id="66" name="Text Placeholder 4">
              <a:extLst>
                <a:ext uri="{FF2B5EF4-FFF2-40B4-BE49-F238E27FC236}">
                  <a16:creationId xmlns:a16="http://schemas.microsoft.com/office/drawing/2014/main" id="{B81F0FE5-C80B-4C8C-850B-0607BFAD921D}"/>
                </a:ext>
              </a:extLst>
            </p:cNvPr>
            <p:cNvSpPr txBox="1">
              <a:spLocks/>
            </p:cNvSpPr>
            <p:nvPr/>
          </p:nvSpPr>
          <p:spPr>
            <a:xfrm>
              <a:off x="7276362" y="3567682"/>
              <a:ext cx="3241734"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67" name="Text Placeholder 4">
              <a:extLst>
                <a:ext uri="{FF2B5EF4-FFF2-40B4-BE49-F238E27FC236}">
                  <a16:creationId xmlns:a16="http://schemas.microsoft.com/office/drawing/2014/main" id="{102B94B2-197A-42FA-BDBD-DD89106069CC}"/>
                </a:ext>
              </a:extLst>
            </p:cNvPr>
            <p:cNvSpPr txBox="1">
              <a:spLocks/>
            </p:cNvSpPr>
            <p:nvPr/>
          </p:nvSpPr>
          <p:spPr>
            <a:xfrm>
              <a:off x="7233330" y="2324358"/>
              <a:ext cx="2547943" cy="782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Provision compute resources upfront</a:t>
              </a:r>
            </a:p>
            <a:p>
              <a:pPr defTabSz="863985">
                <a:spcAft>
                  <a:spcPts val="1204"/>
                </a:spcAft>
              </a:pPr>
              <a:r>
                <a:rPr lang="en-US" sz="1512" dirty="0">
                  <a:latin typeface="Segoe UI"/>
                </a:rPr>
                <a:t>Bill on an hourly basis</a:t>
              </a:r>
              <a:endParaRPr lang="en-US" sz="1512" b="1" dirty="0">
                <a:latin typeface="Segoe UI"/>
              </a:endParaRPr>
            </a:p>
          </p:txBody>
        </p:sp>
        <p:sp>
          <p:nvSpPr>
            <p:cNvPr id="68" name="Rectangle 67">
              <a:extLst>
                <a:ext uri="{FF2B5EF4-FFF2-40B4-BE49-F238E27FC236}">
                  <a16:creationId xmlns:a16="http://schemas.microsoft.com/office/drawing/2014/main" id="{670138F3-B66C-48E3-B6C7-F5D4D6A8547D}"/>
                </a:ext>
              </a:extLst>
            </p:cNvPr>
            <p:cNvSpPr/>
            <p:nvPr/>
          </p:nvSpPr>
          <p:spPr bwMode="auto">
            <a:xfrm>
              <a:off x="7129003" y="1564653"/>
              <a:ext cx="3592824" cy="52347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E55F74C8-3B49-40BD-942D-83C11948C415}"/>
                </a:ext>
              </a:extLst>
            </p:cNvPr>
            <p:cNvSpPr/>
            <p:nvPr/>
          </p:nvSpPr>
          <p:spPr>
            <a:xfrm>
              <a:off x="7233330" y="1666440"/>
              <a:ext cx="3392499" cy="325025"/>
            </a:xfrm>
            <a:prstGeom prst="rect">
              <a:avLst/>
            </a:prstGeom>
          </p:spPr>
          <p:txBody>
            <a:bodyPr wrap="square">
              <a:spAutoFit/>
            </a:bodyPr>
            <a:lstStyle/>
            <a:p>
              <a:pPr defTabSz="864017"/>
              <a:r>
                <a:rPr lang="en-US" sz="1512" dirty="0">
                  <a:solidFill>
                    <a:srgbClr val="3C3C41"/>
                  </a:solidFill>
                  <a:latin typeface="Segoe UI Semibold" panose="020B0502040204020203" pitchFamily="34" charset="0"/>
                  <a:cs typeface="Segoe UI Semibold" panose="020B0502040204020203" pitchFamily="34" charset="0"/>
                </a:rPr>
                <a:t>Single provisioned compute</a:t>
              </a:r>
            </a:p>
          </p:txBody>
        </p:sp>
        <p:sp>
          <p:nvSpPr>
            <p:cNvPr id="70" name="Rectangle 69">
              <a:extLst>
                <a:ext uri="{FF2B5EF4-FFF2-40B4-BE49-F238E27FC236}">
                  <a16:creationId xmlns:a16="http://schemas.microsoft.com/office/drawing/2014/main" id="{9E5B62E2-25CC-4190-A95C-5382473075F0}"/>
                </a:ext>
              </a:extLst>
            </p:cNvPr>
            <p:cNvSpPr/>
            <p:nvPr/>
          </p:nvSpPr>
          <p:spPr bwMode="auto">
            <a:xfrm>
              <a:off x="7129003" y="1564653"/>
              <a:ext cx="3592824" cy="4657734"/>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A0C6798A-9D95-4BD3-8408-398BA0F21A8F}"/>
                </a:ext>
              </a:extLst>
            </p:cNvPr>
            <p:cNvGrpSpPr/>
            <p:nvPr/>
          </p:nvGrpSpPr>
          <p:grpSpPr>
            <a:xfrm>
              <a:off x="10075888" y="5548111"/>
              <a:ext cx="571814" cy="576016"/>
              <a:chOff x="1195754" y="1309635"/>
              <a:chExt cx="605154" cy="609600"/>
            </a:xfrm>
          </p:grpSpPr>
          <p:sp>
            <p:nvSpPr>
              <p:cNvPr id="72" name="Freeform 11">
                <a:extLst>
                  <a:ext uri="{FF2B5EF4-FFF2-40B4-BE49-F238E27FC236}">
                    <a16:creationId xmlns:a16="http://schemas.microsoft.com/office/drawing/2014/main" id="{73A16304-4FF5-4B3A-B804-A8617344ED73}"/>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73" name="Freeform 13">
                <a:extLst>
                  <a:ext uri="{FF2B5EF4-FFF2-40B4-BE49-F238E27FC236}">
                    <a16:creationId xmlns:a16="http://schemas.microsoft.com/office/drawing/2014/main" id="{66E7CC75-C429-487D-888C-875B80CBC7B9}"/>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grpSp>
        <p:nvGrpSpPr>
          <p:cNvPr id="2" name="Group 1">
            <a:extLst>
              <a:ext uri="{FF2B5EF4-FFF2-40B4-BE49-F238E27FC236}">
                <a16:creationId xmlns:a16="http://schemas.microsoft.com/office/drawing/2014/main" id="{D584E379-BF57-4E99-8644-1439F827237E}"/>
              </a:ext>
            </a:extLst>
          </p:cNvPr>
          <p:cNvGrpSpPr/>
          <p:nvPr/>
        </p:nvGrpSpPr>
        <p:grpSpPr>
          <a:xfrm>
            <a:off x="119550" y="1397314"/>
            <a:ext cx="3592824" cy="4657735"/>
            <a:chOff x="1828800" y="1564652"/>
            <a:chExt cx="3592824" cy="4657735"/>
          </a:xfrm>
        </p:grpSpPr>
        <p:sp>
          <p:nvSpPr>
            <p:cNvPr id="59" name="Rectangle 58">
              <a:extLst>
                <a:ext uri="{FF2B5EF4-FFF2-40B4-BE49-F238E27FC236}">
                  <a16:creationId xmlns:a16="http://schemas.microsoft.com/office/drawing/2014/main" id="{B5A4E19E-3119-46B9-8074-8F4FBAAB5EF7}"/>
                </a:ext>
              </a:extLst>
            </p:cNvPr>
            <p:cNvSpPr/>
            <p:nvPr/>
          </p:nvSpPr>
          <p:spPr bwMode="auto">
            <a:xfrm>
              <a:off x="1828800" y="1571362"/>
              <a:ext cx="3592824" cy="52347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43FB7E05-27D1-4413-AF7D-E6FDA81ED414}"/>
                </a:ext>
              </a:extLst>
            </p:cNvPr>
            <p:cNvSpPr/>
            <p:nvPr/>
          </p:nvSpPr>
          <p:spPr bwMode="auto">
            <a:xfrm>
              <a:off x="1828800" y="1564652"/>
              <a:ext cx="3592824" cy="465773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4">
              <a:extLst>
                <a:ext uri="{FF2B5EF4-FFF2-40B4-BE49-F238E27FC236}">
                  <a16:creationId xmlns:a16="http://schemas.microsoft.com/office/drawing/2014/main" id="{32AF26A7-E4FD-41E6-95AD-A453639DC99B}"/>
                </a:ext>
              </a:extLst>
            </p:cNvPr>
            <p:cNvSpPr txBox="1">
              <a:spLocks/>
            </p:cNvSpPr>
            <p:nvPr/>
          </p:nvSpPr>
          <p:spPr>
            <a:xfrm>
              <a:off x="2016877" y="3936437"/>
              <a:ext cx="3169801" cy="141038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panose="020B0502040204020203" pitchFamily="34" charset="0"/>
                  <a:cs typeface="Segoe UI" panose="020B0502040204020203" pitchFamily="34" charset="0"/>
                </a:rPr>
                <a:t>Workloads with unpredictable and intermittent usage patterns or performance requirements </a:t>
              </a:r>
            </a:p>
            <a:p>
              <a:pPr defTabSz="863985">
                <a:spcAft>
                  <a:spcPts val="1204"/>
                </a:spcAft>
              </a:pPr>
              <a:r>
                <a:rPr lang="en-US" sz="1512" dirty="0">
                  <a:latin typeface="Segoe UI" panose="020B0502040204020203" pitchFamily="34" charset="0"/>
                  <a:cs typeface="Segoe UI" panose="020B0502040204020203" pitchFamily="34" charset="0"/>
                </a:rPr>
                <a:t>Workloads where the requirements are unknown, and you can delegate compute sizing to the service </a:t>
              </a:r>
            </a:p>
          </p:txBody>
        </p:sp>
        <p:sp>
          <p:nvSpPr>
            <p:cNvPr id="62" name="Text Placeholder 4">
              <a:extLst>
                <a:ext uri="{FF2B5EF4-FFF2-40B4-BE49-F238E27FC236}">
                  <a16:creationId xmlns:a16="http://schemas.microsoft.com/office/drawing/2014/main" id="{530CEE17-7B34-40EE-B7C7-EEB280AB41E0}"/>
                </a:ext>
              </a:extLst>
            </p:cNvPr>
            <p:cNvSpPr txBox="1">
              <a:spLocks/>
            </p:cNvSpPr>
            <p:nvPr/>
          </p:nvSpPr>
          <p:spPr>
            <a:xfrm>
              <a:off x="2016879" y="3567682"/>
              <a:ext cx="3169801"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63" name="Text Placeholder 4">
              <a:extLst>
                <a:ext uri="{FF2B5EF4-FFF2-40B4-BE49-F238E27FC236}">
                  <a16:creationId xmlns:a16="http://schemas.microsoft.com/office/drawing/2014/main" id="{433C4BE3-F92B-4083-BB28-2BC71B45DC78}"/>
                </a:ext>
              </a:extLst>
            </p:cNvPr>
            <p:cNvSpPr txBox="1">
              <a:spLocks/>
            </p:cNvSpPr>
            <p:nvPr/>
          </p:nvSpPr>
          <p:spPr>
            <a:xfrm>
              <a:off x="2016879" y="2322535"/>
              <a:ext cx="3169801" cy="99155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Scale up or down to meet workload requirements, instead of pre-provisioning  </a:t>
              </a:r>
            </a:p>
            <a:p>
              <a:pPr defTabSz="863985">
                <a:spcAft>
                  <a:spcPts val="1204"/>
                </a:spcAft>
              </a:pPr>
              <a:r>
                <a:rPr lang="en-US" sz="1512" dirty="0">
                  <a:latin typeface="Segoe UI"/>
                </a:rPr>
                <a:t>Bill on a per-second basis</a:t>
              </a:r>
            </a:p>
          </p:txBody>
        </p:sp>
        <p:sp>
          <p:nvSpPr>
            <p:cNvPr id="64" name="Rectangle 63">
              <a:extLst>
                <a:ext uri="{FF2B5EF4-FFF2-40B4-BE49-F238E27FC236}">
                  <a16:creationId xmlns:a16="http://schemas.microsoft.com/office/drawing/2014/main" id="{7DFAB298-B034-4085-AD9F-5DB229617E1E}"/>
                </a:ext>
              </a:extLst>
            </p:cNvPr>
            <p:cNvSpPr/>
            <p:nvPr/>
          </p:nvSpPr>
          <p:spPr>
            <a:xfrm>
              <a:off x="1882588" y="1668100"/>
              <a:ext cx="3455347" cy="325025"/>
            </a:xfrm>
            <a:prstGeom prst="rect">
              <a:avLst/>
            </a:prstGeom>
          </p:spPr>
          <p:txBody>
            <a:bodyPr wrap="square">
              <a:spAutoFit/>
            </a:bodyPr>
            <a:lstStyle/>
            <a:p>
              <a:pPr defTabSz="864017"/>
              <a:r>
                <a:rPr lang="en-US" sz="1512" b="1" dirty="0">
                  <a:solidFill>
                    <a:srgbClr val="FFFFFF"/>
                  </a:solidFill>
                  <a:latin typeface="Segoe UI Semibold"/>
                </a:rPr>
                <a:t>Serverless databases</a:t>
              </a:r>
            </a:p>
          </p:txBody>
        </p:sp>
        <p:grpSp>
          <p:nvGrpSpPr>
            <p:cNvPr id="78" name="Group 77">
              <a:extLst>
                <a:ext uri="{FF2B5EF4-FFF2-40B4-BE49-F238E27FC236}">
                  <a16:creationId xmlns:a16="http://schemas.microsoft.com/office/drawing/2014/main" id="{E4C75F88-F395-4BD2-BFD0-A667A6A28743}"/>
                </a:ext>
              </a:extLst>
            </p:cNvPr>
            <p:cNvGrpSpPr/>
            <p:nvPr/>
          </p:nvGrpSpPr>
          <p:grpSpPr>
            <a:xfrm>
              <a:off x="4773386" y="5526323"/>
              <a:ext cx="571814" cy="576016"/>
              <a:chOff x="3015398" y="3511975"/>
              <a:chExt cx="605154" cy="609600"/>
            </a:xfrm>
          </p:grpSpPr>
          <p:sp>
            <p:nvSpPr>
              <p:cNvPr id="79" name="Freeform 33">
                <a:extLst>
                  <a:ext uri="{FF2B5EF4-FFF2-40B4-BE49-F238E27FC236}">
                    <a16:creationId xmlns:a16="http://schemas.microsoft.com/office/drawing/2014/main" id="{08F03764-E7CD-48EF-9842-88F1D2D5357E}"/>
                  </a:ext>
                </a:extLst>
              </p:cNvPr>
              <p:cNvSpPr/>
              <p:nvPr/>
            </p:nvSpPr>
            <p:spPr bwMode="auto">
              <a:xfrm>
                <a:off x="3015398" y="351197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80" name="Freeform 34">
                <a:extLst>
                  <a:ext uri="{FF2B5EF4-FFF2-40B4-BE49-F238E27FC236}">
                    <a16:creationId xmlns:a16="http://schemas.microsoft.com/office/drawing/2014/main" id="{85DB1115-A58D-49FC-8FBC-5D3DD304E894}"/>
                  </a:ext>
                </a:extLst>
              </p:cNvPr>
              <p:cNvSpPr/>
              <p:nvPr/>
            </p:nvSpPr>
            <p:spPr bwMode="auto">
              <a:xfrm>
                <a:off x="3046677" y="3561500"/>
                <a:ext cx="542596" cy="527938"/>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grpSp>
        <p:nvGrpSpPr>
          <p:cNvPr id="3" name="Group 2">
            <a:extLst>
              <a:ext uri="{FF2B5EF4-FFF2-40B4-BE49-F238E27FC236}">
                <a16:creationId xmlns:a16="http://schemas.microsoft.com/office/drawing/2014/main" id="{6F3A6C08-68B8-4E2D-990B-8DDF9409C0D3}"/>
              </a:ext>
            </a:extLst>
          </p:cNvPr>
          <p:cNvGrpSpPr/>
          <p:nvPr/>
        </p:nvGrpSpPr>
        <p:grpSpPr>
          <a:xfrm>
            <a:off x="7812272" y="1400842"/>
            <a:ext cx="3592824" cy="4657734"/>
            <a:chOff x="7812272" y="1400842"/>
            <a:chExt cx="3592824" cy="4657734"/>
          </a:xfrm>
        </p:grpSpPr>
        <p:grpSp>
          <p:nvGrpSpPr>
            <p:cNvPr id="23" name="Group 22">
              <a:extLst>
                <a:ext uri="{FF2B5EF4-FFF2-40B4-BE49-F238E27FC236}">
                  <a16:creationId xmlns:a16="http://schemas.microsoft.com/office/drawing/2014/main" id="{9572CD04-1C1E-494D-8562-EC1FBAD91469}"/>
                </a:ext>
              </a:extLst>
            </p:cNvPr>
            <p:cNvGrpSpPr/>
            <p:nvPr/>
          </p:nvGrpSpPr>
          <p:grpSpPr>
            <a:xfrm>
              <a:off x="7812272" y="1400842"/>
              <a:ext cx="3592824" cy="4657734"/>
              <a:chOff x="7129003" y="1564653"/>
              <a:chExt cx="3592824" cy="4657734"/>
            </a:xfrm>
          </p:grpSpPr>
          <p:sp>
            <p:nvSpPr>
              <p:cNvPr id="29" name="Rectangle 28">
                <a:extLst>
                  <a:ext uri="{FF2B5EF4-FFF2-40B4-BE49-F238E27FC236}">
                    <a16:creationId xmlns:a16="http://schemas.microsoft.com/office/drawing/2014/main" id="{8D6BEB1B-0410-4970-8B7D-35F38D3DE19F}"/>
                  </a:ext>
                </a:extLst>
              </p:cNvPr>
              <p:cNvSpPr/>
              <p:nvPr/>
            </p:nvSpPr>
            <p:spPr bwMode="auto">
              <a:xfrm>
                <a:off x="7129003" y="1564653"/>
                <a:ext cx="3592824" cy="4657734"/>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ctr" defTabSz="881093" fontAlgn="base">
                  <a:lnSpc>
                    <a:spcPct val="90000"/>
                  </a:lnSpc>
                  <a:spcBef>
                    <a:spcPct val="0"/>
                  </a:spcBef>
                  <a:spcAft>
                    <a:spcPct val="0"/>
                  </a:spcAft>
                </a:pPr>
                <a:endParaRPr lang="en-US" sz="22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4">
                <a:extLst>
                  <a:ext uri="{FF2B5EF4-FFF2-40B4-BE49-F238E27FC236}">
                    <a16:creationId xmlns:a16="http://schemas.microsoft.com/office/drawing/2014/main" id="{E15083E4-4B2A-4974-87F4-C7D9211719BF}"/>
                  </a:ext>
                </a:extLst>
              </p:cNvPr>
              <p:cNvSpPr txBox="1">
                <a:spLocks/>
              </p:cNvSpPr>
              <p:nvPr/>
            </p:nvSpPr>
            <p:spPr>
              <a:xfrm>
                <a:off x="7276362" y="3945842"/>
                <a:ext cx="3044164" cy="96949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Segoe UI" panose="020B0502040204020203" pitchFamily="34" charset="0"/>
                    <a:cs typeface="Segoe UI" panose="020B0502040204020203" pitchFamily="34" charset="0"/>
                  </a:rPr>
                  <a:t>Multiple databases with bursty usage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patterns that can be consolidated into a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single server and use </a:t>
                </a:r>
                <a:r>
                  <a:rPr lang="en-US" sz="1400" i="1" dirty="0">
                    <a:latin typeface="Segoe UI" panose="020B0502040204020203" pitchFamily="34" charset="0"/>
                    <a:cs typeface="Segoe UI" panose="020B0502040204020203" pitchFamily="34" charset="0"/>
                  </a:rPr>
                  <a:t>elastic pools </a:t>
                </a:r>
                <a:r>
                  <a:rPr lang="en-US" sz="1400" dirty="0">
                    <a:latin typeface="Segoe UI" panose="020B0502040204020203" pitchFamily="34" charset="0"/>
                    <a:cs typeface="Segoe UI" panose="020B0502040204020203" pitchFamily="34" charset="0"/>
                  </a:rPr>
                  <a:t>for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better price optimization </a:t>
                </a:r>
              </a:p>
            </p:txBody>
          </p:sp>
          <p:sp>
            <p:nvSpPr>
              <p:cNvPr id="25" name="Text Placeholder 4">
                <a:extLst>
                  <a:ext uri="{FF2B5EF4-FFF2-40B4-BE49-F238E27FC236}">
                    <a16:creationId xmlns:a16="http://schemas.microsoft.com/office/drawing/2014/main" id="{42E43921-290C-443C-B2DF-AC677F6A3CF5}"/>
                  </a:ext>
                </a:extLst>
              </p:cNvPr>
              <p:cNvSpPr txBox="1">
                <a:spLocks/>
              </p:cNvSpPr>
              <p:nvPr/>
            </p:nvSpPr>
            <p:spPr>
              <a:xfrm>
                <a:off x="7276362" y="3567682"/>
                <a:ext cx="3241734" cy="20941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b="1" dirty="0">
                    <a:solidFill>
                      <a:srgbClr val="0078D3"/>
                    </a:solidFill>
                    <a:latin typeface="Segoe UI Semibold"/>
                  </a:rPr>
                  <a:t>Common scenarios  </a:t>
                </a:r>
              </a:p>
            </p:txBody>
          </p:sp>
          <p:sp>
            <p:nvSpPr>
              <p:cNvPr id="26" name="Text Placeholder 4">
                <a:extLst>
                  <a:ext uri="{FF2B5EF4-FFF2-40B4-BE49-F238E27FC236}">
                    <a16:creationId xmlns:a16="http://schemas.microsoft.com/office/drawing/2014/main" id="{894E07EC-F80C-4830-AE32-487294313EE9}"/>
                  </a:ext>
                </a:extLst>
              </p:cNvPr>
              <p:cNvSpPr txBox="1">
                <a:spLocks/>
              </p:cNvSpPr>
              <p:nvPr/>
            </p:nvSpPr>
            <p:spPr>
              <a:xfrm>
                <a:off x="7233330" y="2324358"/>
                <a:ext cx="2547943" cy="78213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63985">
                  <a:spcAft>
                    <a:spcPts val="1204"/>
                  </a:spcAft>
                </a:pPr>
                <a:r>
                  <a:rPr lang="en-US" sz="1512" dirty="0">
                    <a:latin typeface="Segoe UI"/>
                  </a:rPr>
                  <a:t>Provision compute resources upfront</a:t>
                </a:r>
              </a:p>
              <a:p>
                <a:pPr defTabSz="863985">
                  <a:spcAft>
                    <a:spcPts val="1204"/>
                  </a:spcAft>
                </a:pPr>
                <a:r>
                  <a:rPr lang="en-US" sz="1512" dirty="0">
                    <a:latin typeface="Segoe UI"/>
                  </a:rPr>
                  <a:t>Bill on an hourly basis</a:t>
                </a:r>
                <a:endParaRPr lang="en-US" sz="1512" b="1" dirty="0">
                  <a:latin typeface="Segoe UI"/>
                </a:endParaRPr>
              </a:p>
            </p:txBody>
          </p:sp>
          <p:sp>
            <p:nvSpPr>
              <p:cNvPr id="27" name="Rectangle 26">
                <a:extLst>
                  <a:ext uri="{FF2B5EF4-FFF2-40B4-BE49-F238E27FC236}">
                    <a16:creationId xmlns:a16="http://schemas.microsoft.com/office/drawing/2014/main" id="{538AC5C6-98A7-4FC1-BF4C-17103D473986}"/>
                  </a:ext>
                </a:extLst>
              </p:cNvPr>
              <p:cNvSpPr/>
              <p:nvPr/>
            </p:nvSpPr>
            <p:spPr bwMode="auto">
              <a:xfrm>
                <a:off x="7129003" y="1564653"/>
                <a:ext cx="3592824" cy="52347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2805" tIns="138244" rIns="172805" bIns="138244" numCol="1" spcCol="0" rtlCol="0" fromWordArt="0" anchor="ctr" anchorCtr="0" forceAA="0" compatLnSpc="1">
                <a:prstTxWarp prst="textNoShape">
                  <a:avLst/>
                </a:prstTxWarp>
                <a:noAutofit/>
              </a:bodyPr>
              <a:lstStyle/>
              <a:p>
                <a:pPr algn="ctr" defTabSz="881093" fontAlgn="base">
                  <a:spcBef>
                    <a:spcPct val="0"/>
                  </a:spcBef>
                  <a:spcAft>
                    <a:spcPct val="0"/>
                  </a:spcAft>
                  <a:defRPr/>
                </a:pPr>
                <a:r>
                  <a:rPr lang="en-US" sz="1890" b="1" dirty="0">
                    <a:solidFill>
                      <a:srgbClr val="EBEBEB"/>
                    </a:solidFill>
                    <a:latin typeface="Segoe UI Semibold" panose="020B0502040204020203" pitchFamily="34" charset="0"/>
                    <a:ea typeface="Segoe UI" pitchFamily="34" charset="0"/>
                    <a:cs typeface="Segoe UI Semibold" panose="020B0502040204020203" pitchFamily="34" charset="0"/>
                  </a:rPr>
                  <a:t> </a:t>
                </a:r>
                <a:endParaRPr lang="en-US" sz="1890" b="1" baseline="30000" dirty="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2A28DA0-76E6-4571-A58F-1A900150C6CE}"/>
                  </a:ext>
                </a:extLst>
              </p:cNvPr>
              <p:cNvSpPr/>
              <p:nvPr/>
            </p:nvSpPr>
            <p:spPr>
              <a:xfrm>
                <a:off x="7233330" y="1666440"/>
                <a:ext cx="3392499" cy="325025"/>
              </a:xfrm>
              <a:prstGeom prst="rect">
                <a:avLst/>
              </a:prstGeom>
            </p:spPr>
            <p:txBody>
              <a:bodyPr wrap="square">
                <a:spAutoFit/>
              </a:bodyPr>
              <a:lstStyle/>
              <a:p>
                <a:pPr defTabSz="864017"/>
                <a:r>
                  <a:rPr lang="en-US" sz="1512" dirty="0">
                    <a:solidFill>
                      <a:srgbClr val="3C3C41"/>
                    </a:solidFill>
                    <a:latin typeface="Segoe UI Semibold" panose="020B0502040204020203" pitchFamily="34" charset="0"/>
                    <a:cs typeface="Segoe UI Semibold" panose="020B0502040204020203" pitchFamily="34" charset="0"/>
                  </a:rPr>
                  <a:t>Elastic Pool provisioned compute</a:t>
                </a:r>
              </a:p>
            </p:txBody>
          </p:sp>
          <p:grpSp>
            <p:nvGrpSpPr>
              <p:cNvPr id="30" name="Group 29">
                <a:extLst>
                  <a:ext uri="{FF2B5EF4-FFF2-40B4-BE49-F238E27FC236}">
                    <a16:creationId xmlns:a16="http://schemas.microsoft.com/office/drawing/2014/main" id="{D00542A4-5312-4BF2-B9A2-E1F1E331D87A}"/>
                  </a:ext>
                </a:extLst>
              </p:cNvPr>
              <p:cNvGrpSpPr/>
              <p:nvPr/>
            </p:nvGrpSpPr>
            <p:grpSpPr>
              <a:xfrm>
                <a:off x="10075888" y="5548111"/>
                <a:ext cx="571814" cy="576016"/>
                <a:chOff x="1195754" y="1309635"/>
                <a:chExt cx="605154" cy="609600"/>
              </a:xfrm>
            </p:grpSpPr>
            <p:sp>
              <p:nvSpPr>
                <p:cNvPr id="31" name="Freeform 11">
                  <a:extLst>
                    <a:ext uri="{FF2B5EF4-FFF2-40B4-BE49-F238E27FC236}">
                      <a16:creationId xmlns:a16="http://schemas.microsoft.com/office/drawing/2014/main" id="{D53C74E8-218E-4A1D-8D9E-F574024ED206}"/>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sp>
              <p:nvSpPr>
                <p:cNvPr id="32" name="Freeform 13">
                  <a:extLst>
                    <a:ext uri="{FF2B5EF4-FFF2-40B4-BE49-F238E27FC236}">
                      <a16:creationId xmlns:a16="http://schemas.microsoft.com/office/drawing/2014/main" id="{019CE75C-0B6D-4EAC-B826-97AD74C49912}"/>
                    </a:ext>
                  </a:extLst>
                </p:cNvPr>
                <p:cNvSpPr/>
                <p:nvPr/>
              </p:nvSpPr>
              <p:spPr bwMode="auto">
                <a:xfrm>
                  <a:off x="1256165" y="1444647"/>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grpSp>
        <p:sp>
          <p:nvSpPr>
            <p:cNvPr id="34" name="Freeform 34">
              <a:extLst>
                <a:ext uri="{FF2B5EF4-FFF2-40B4-BE49-F238E27FC236}">
                  <a16:creationId xmlns:a16="http://schemas.microsoft.com/office/drawing/2014/main" id="{5CFB9CC5-D941-4A61-9799-C8143EDFAE82}"/>
                </a:ext>
              </a:extLst>
            </p:cNvPr>
            <p:cNvSpPr/>
            <p:nvPr/>
          </p:nvSpPr>
          <p:spPr bwMode="auto">
            <a:xfrm flipV="1">
              <a:off x="10835604" y="5438191"/>
              <a:ext cx="512703" cy="498853"/>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64017"/>
              <a:endParaRPr lang="en-US" sz="1701" dirty="0">
                <a:solidFill>
                  <a:srgbClr val="FFFFFF"/>
                </a:solidFill>
                <a:latin typeface="Segoe UI"/>
              </a:endParaRPr>
            </a:p>
          </p:txBody>
        </p:sp>
      </p:grpSp>
    </p:spTree>
    <p:extLst>
      <p:ext uri="{BB962C8B-B14F-4D97-AF65-F5344CB8AC3E}">
        <p14:creationId xmlns:p14="http://schemas.microsoft.com/office/powerpoint/2010/main" val="3226836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Silver bullet?</a:t>
            </a:r>
          </a:p>
        </p:txBody>
      </p:sp>
      <p:sp>
        <p:nvSpPr>
          <p:cNvPr id="4" name="Rectangle 3">
            <a:extLst>
              <a:ext uri="{FF2B5EF4-FFF2-40B4-BE49-F238E27FC236}">
                <a16:creationId xmlns:a16="http://schemas.microsoft.com/office/drawing/2014/main" id="{4AB5A926-9AF7-4E2B-9A71-ED13EC0C84EC}"/>
              </a:ext>
            </a:extLst>
          </p:cNvPr>
          <p:cNvSpPr/>
          <p:nvPr/>
        </p:nvSpPr>
        <p:spPr>
          <a:xfrm>
            <a:off x="1622809" y="2470646"/>
            <a:ext cx="7928801" cy="1446550"/>
          </a:xfrm>
          <a:prstGeom prst="rect">
            <a:avLst/>
          </a:prstGeom>
        </p:spPr>
        <p:txBody>
          <a:bodyPr wrap="square">
            <a:spAutoFit/>
          </a:bodyPr>
          <a:lstStyle/>
          <a:p>
            <a:pPr algn="ctr"/>
            <a:r>
              <a:rPr lang="en-GB" sz="4400" b="1" dirty="0"/>
              <a:t>Right tool for the job!</a:t>
            </a:r>
          </a:p>
          <a:p>
            <a:pPr algn="ctr"/>
            <a:endParaRPr lang="en-GB" sz="4400" b="1" dirty="0"/>
          </a:p>
        </p:txBody>
      </p:sp>
    </p:spTree>
    <p:extLst>
      <p:ext uri="{BB962C8B-B14F-4D97-AF65-F5344CB8AC3E}">
        <p14:creationId xmlns:p14="http://schemas.microsoft.com/office/powerpoint/2010/main" val="4124963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014" y="360363"/>
            <a:ext cx="5755111" cy="5759449"/>
          </a:xfrm>
        </p:spPr>
        <p:txBody>
          <a:bodyPr/>
          <a:lstStyle/>
          <a:p>
            <a:pPr algn="l"/>
            <a:r>
              <a:rPr lang="en-US" sz="5400" dirty="0"/>
              <a:t>Questions?</a:t>
            </a:r>
          </a:p>
        </p:txBody>
      </p:sp>
    </p:spTree>
    <p:extLst>
      <p:ext uri="{BB962C8B-B14F-4D97-AF65-F5344CB8AC3E}">
        <p14:creationId xmlns:p14="http://schemas.microsoft.com/office/powerpoint/2010/main" val="343424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What is Serverless?</a:t>
            </a:r>
          </a:p>
        </p:txBody>
      </p:sp>
      <p:sp>
        <p:nvSpPr>
          <p:cNvPr id="19" name="Content Placeholder 18"/>
          <p:cNvSpPr>
            <a:spLocks noGrp="1"/>
          </p:cNvSpPr>
          <p:nvPr>
            <p:ph idx="1"/>
          </p:nvPr>
        </p:nvSpPr>
        <p:spPr>
          <a:xfrm>
            <a:off x="360125" y="2010723"/>
            <a:ext cx="10800000" cy="4109090"/>
          </a:xfrm>
        </p:spPr>
        <p:txBody>
          <a:bodyPr>
            <a:normAutofit/>
          </a:bodyPr>
          <a:lstStyle/>
          <a:p>
            <a:pPr algn="ctr"/>
            <a:r>
              <a:rPr lang="en-GB" dirty="0"/>
              <a:t>“Serverless computing is the abstraction of servers, infrastructure and operating systems. When you build serverless apps you don’t need to provision and manage any servers, so you can take your mind off infrastructure concerns.”</a:t>
            </a:r>
          </a:p>
          <a:p>
            <a:pPr algn="ctr"/>
            <a:endParaRPr lang="en-GB" b="1" dirty="0"/>
          </a:p>
          <a:p>
            <a:pPr algn="ctr"/>
            <a:r>
              <a:rPr lang="en-GB" b="1" dirty="0"/>
              <a:t>Isn’t this PaaS?</a:t>
            </a:r>
            <a:endParaRPr lang="en-US" b="1" dirty="0"/>
          </a:p>
        </p:txBody>
      </p:sp>
      <p:sp>
        <p:nvSpPr>
          <p:cNvPr id="4" name="TextBox 3">
            <a:extLst>
              <a:ext uri="{FF2B5EF4-FFF2-40B4-BE49-F238E27FC236}">
                <a16:creationId xmlns:a16="http://schemas.microsoft.com/office/drawing/2014/main" id="{9088019D-77F2-4734-9E9A-6621D8072D08}"/>
              </a:ext>
            </a:extLst>
          </p:cNvPr>
          <p:cNvSpPr txBox="1"/>
          <p:nvPr/>
        </p:nvSpPr>
        <p:spPr>
          <a:xfrm>
            <a:off x="26286" y="6280065"/>
            <a:ext cx="4187044" cy="169277"/>
          </a:xfrm>
          <a:prstGeom prst="rect">
            <a:avLst/>
          </a:prstGeom>
          <a:noFill/>
        </p:spPr>
        <p:txBody>
          <a:bodyPr wrap="none" lIns="0" tIns="0" rIns="0" bIns="0" rtlCol="0">
            <a:spAutoFit/>
          </a:bodyPr>
          <a:lstStyle/>
          <a:p>
            <a:pPr defTabSz="432008"/>
            <a:r>
              <a:rPr lang="en-AU" sz="1100" i="1" dirty="0">
                <a:hlinkClick r:id="rId2"/>
              </a:rPr>
              <a:t>https://azure.microsoft.com/en-au/overview/serverless-computing/</a:t>
            </a:r>
            <a:endParaRPr lang="en-US" sz="1100" b="1" i="1" dirty="0">
              <a:gradFill>
                <a:gsLst>
                  <a:gs pos="2917">
                    <a:prstClr val="black"/>
                  </a:gs>
                  <a:gs pos="30000">
                    <a:prstClr val="black"/>
                  </a:gs>
                </a:gsLst>
                <a:lin ang="5400000" scaled="0"/>
              </a:gradFill>
              <a:latin typeface="Calibri" panose="020F0502020204030204"/>
            </a:endParaRPr>
          </a:p>
        </p:txBody>
      </p:sp>
    </p:spTree>
    <p:extLst>
      <p:ext uri="{BB962C8B-B14F-4D97-AF65-F5344CB8AC3E}">
        <p14:creationId xmlns:p14="http://schemas.microsoft.com/office/powerpoint/2010/main" val="185155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What is Serverless?</a:t>
            </a:r>
          </a:p>
        </p:txBody>
      </p:sp>
      <p:sp>
        <p:nvSpPr>
          <p:cNvPr id="19" name="Content Placeholder 18"/>
          <p:cNvSpPr>
            <a:spLocks noGrp="1"/>
          </p:cNvSpPr>
          <p:nvPr>
            <p:ph idx="1"/>
          </p:nvPr>
        </p:nvSpPr>
        <p:spPr>
          <a:xfrm>
            <a:off x="360125" y="2010723"/>
            <a:ext cx="10800000" cy="4109090"/>
          </a:xfrm>
        </p:spPr>
        <p:txBody>
          <a:bodyPr>
            <a:normAutofit/>
          </a:bodyPr>
          <a:lstStyle/>
          <a:p>
            <a:pPr algn="ctr"/>
            <a:r>
              <a:rPr lang="en-GB" i="1" dirty="0"/>
              <a:t>In my opinion…</a:t>
            </a:r>
          </a:p>
          <a:p>
            <a:pPr algn="ctr"/>
            <a:endParaRPr lang="en-GB" dirty="0"/>
          </a:p>
          <a:p>
            <a:pPr algn="ctr"/>
            <a:r>
              <a:rPr lang="en-GB" dirty="0"/>
              <a:t>Serverless is the abstraction of scale</a:t>
            </a:r>
          </a:p>
        </p:txBody>
      </p:sp>
    </p:spTree>
    <p:extLst>
      <p:ext uri="{BB962C8B-B14F-4D97-AF65-F5344CB8AC3E}">
        <p14:creationId xmlns:p14="http://schemas.microsoft.com/office/powerpoint/2010/main" val="255844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What is Serverless?</a:t>
            </a:r>
          </a:p>
        </p:txBody>
      </p:sp>
      <p:sp>
        <p:nvSpPr>
          <p:cNvPr id="4" name="Rectangle 3">
            <a:extLst>
              <a:ext uri="{FF2B5EF4-FFF2-40B4-BE49-F238E27FC236}">
                <a16:creationId xmlns:a16="http://schemas.microsoft.com/office/drawing/2014/main" id="{4AB5A926-9AF7-4E2B-9A71-ED13EC0C84EC}"/>
              </a:ext>
            </a:extLst>
          </p:cNvPr>
          <p:cNvSpPr/>
          <p:nvPr/>
        </p:nvSpPr>
        <p:spPr>
          <a:xfrm>
            <a:off x="1622809" y="2470646"/>
            <a:ext cx="7928801" cy="2000548"/>
          </a:xfrm>
          <a:prstGeom prst="rect">
            <a:avLst/>
          </a:prstGeom>
        </p:spPr>
        <p:txBody>
          <a:bodyPr wrap="square">
            <a:spAutoFit/>
          </a:bodyPr>
          <a:lstStyle/>
          <a:p>
            <a:pPr algn="ctr"/>
            <a:r>
              <a:rPr lang="en-GB" sz="4400" b="1" dirty="0"/>
              <a:t>Serverless != No Servers</a:t>
            </a:r>
          </a:p>
          <a:p>
            <a:pPr algn="ctr"/>
            <a:endParaRPr lang="en-GB" sz="4400" b="1" dirty="0"/>
          </a:p>
          <a:p>
            <a:pPr algn="ctr"/>
            <a:r>
              <a:rPr lang="en-GB" sz="3600" dirty="0"/>
              <a:t>You just don’t care about them</a:t>
            </a:r>
            <a:endParaRPr lang="en-US" sz="3600" dirty="0"/>
          </a:p>
        </p:txBody>
      </p:sp>
    </p:spTree>
    <p:extLst>
      <p:ext uri="{BB962C8B-B14F-4D97-AF65-F5344CB8AC3E}">
        <p14:creationId xmlns:p14="http://schemas.microsoft.com/office/powerpoint/2010/main" val="220702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Serverless Services</a:t>
            </a:r>
          </a:p>
        </p:txBody>
      </p:sp>
      <p:pic>
        <p:nvPicPr>
          <p:cNvPr id="6" name="Picture 5" descr="A picture containing vector graphics&#10;&#10;Description automatically generated">
            <a:extLst>
              <a:ext uri="{FF2B5EF4-FFF2-40B4-BE49-F238E27FC236}">
                <a16:creationId xmlns:a16="http://schemas.microsoft.com/office/drawing/2014/main" id="{1895AFD5-F434-40B5-A2F3-527EC3FF79B6}"/>
              </a:ext>
            </a:extLst>
          </p:cNvPr>
          <p:cNvPicPr>
            <a:picLocks noChangeAspect="1"/>
          </p:cNvPicPr>
          <p:nvPr/>
        </p:nvPicPr>
        <p:blipFill>
          <a:blip r:embed="rId2"/>
          <a:stretch>
            <a:fillRect/>
          </a:stretch>
        </p:blipFill>
        <p:spPr>
          <a:xfrm>
            <a:off x="8551148" y="1361429"/>
            <a:ext cx="1647930" cy="1647930"/>
          </a:xfrm>
          <a:prstGeom prst="rect">
            <a:avLst/>
          </a:prstGeom>
        </p:spPr>
      </p:pic>
      <p:pic>
        <p:nvPicPr>
          <p:cNvPr id="8" name="Picture 7" descr="A close up of a logo&#10;&#10;Description automatically generated">
            <a:extLst>
              <a:ext uri="{FF2B5EF4-FFF2-40B4-BE49-F238E27FC236}">
                <a16:creationId xmlns:a16="http://schemas.microsoft.com/office/drawing/2014/main" id="{7CD39ADE-94CD-4375-97D4-303DC4986864}"/>
              </a:ext>
            </a:extLst>
          </p:cNvPr>
          <p:cNvPicPr>
            <a:picLocks noChangeAspect="1"/>
          </p:cNvPicPr>
          <p:nvPr/>
        </p:nvPicPr>
        <p:blipFill>
          <a:blip r:embed="rId3"/>
          <a:stretch>
            <a:fillRect/>
          </a:stretch>
        </p:blipFill>
        <p:spPr>
          <a:xfrm>
            <a:off x="8551148" y="3807914"/>
            <a:ext cx="1647930" cy="1647930"/>
          </a:xfrm>
          <a:prstGeom prst="rect">
            <a:avLst/>
          </a:prstGeom>
        </p:spPr>
      </p:pic>
      <p:pic>
        <p:nvPicPr>
          <p:cNvPr id="10" name="Picture 9" descr="A close up of a sign&#10;&#10;Description automatically generated">
            <a:extLst>
              <a:ext uri="{FF2B5EF4-FFF2-40B4-BE49-F238E27FC236}">
                <a16:creationId xmlns:a16="http://schemas.microsoft.com/office/drawing/2014/main" id="{B6C2C596-8D00-4903-A2D3-307DC2675113}"/>
              </a:ext>
            </a:extLst>
          </p:cNvPr>
          <p:cNvPicPr>
            <a:picLocks noChangeAspect="1"/>
          </p:cNvPicPr>
          <p:nvPr/>
        </p:nvPicPr>
        <p:blipFill>
          <a:blip r:embed="rId4"/>
          <a:stretch>
            <a:fillRect/>
          </a:stretch>
        </p:blipFill>
        <p:spPr>
          <a:xfrm>
            <a:off x="4936280" y="3807914"/>
            <a:ext cx="1647930" cy="16479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3760DFE-5B3F-4E47-92B6-4E47A613383C}"/>
              </a:ext>
            </a:extLst>
          </p:cNvPr>
          <p:cNvPicPr>
            <a:picLocks noChangeAspect="1"/>
          </p:cNvPicPr>
          <p:nvPr/>
        </p:nvPicPr>
        <p:blipFill>
          <a:blip r:embed="rId5"/>
          <a:stretch>
            <a:fillRect/>
          </a:stretch>
        </p:blipFill>
        <p:spPr>
          <a:xfrm>
            <a:off x="1336482" y="3807914"/>
            <a:ext cx="1647930" cy="1647930"/>
          </a:xfrm>
          <a:prstGeom prst="rect">
            <a:avLst/>
          </a:prstGeom>
        </p:spPr>
      </p:pic>
      <p:pic>
        <p:nvPicPr>
          <p:cNvPr id="14" name="Picture 13" descr="A close up of a sign&#10;&#10;Description automatically generated">
            <a:extLst>
              <a:ext uri="{FF2B5EF4-FFF2-40B4-BE49-F238E27FC236}">
                <a16:creationId xmlns:a16="http://schemas.microsoft.com/office/drawing/2014/main" id="{F5C11661-D160-4928-B20F-168BD07C6D81}"/>
              </a:ext>
            </a:extLst>
          </p:cNvPr>
          <p:cNvPicPr>
            <a:picLocks noChangeAspect="1"/>
          </p:cNvPicPr>
          <p:nvPr/>
        </p:nvPicPr>
        <p:blipFill>
          <a:blip r:embed="rId6"/>
          <a:stretch>
            <a:fillRect/>
          </a:stretch>
        </p:blipFill>
        <p:spPr>
          <a:xfrm>
            <a:off x="4936279" y="1361429"/>
            <a:ext cx="1647930" cy="1647930"/>
          </a:xfrm>
          <a:prstGeom prst="rect">
            <a:avLst/>
          </a:prstGeom>
        </p:spPr>
      </p:pic>
      <p:pic>
        <p:nvPicPr>
          <p:cNvPr id="16" name="Picture 15" descr="A close up of a sign&#10;&#10;Description automatically generated">
            <a:extLst>
              <a:ext uri="{FF2B5EF4-FFF2-40B4-BE49-F238E27FC236}">
                <a16:creationId xmlns:a16="http://schemas.microsoft.com/office/drawing/2014/main" id="{C4D4B623-91FF-4866-9C7C-3FADB852652F}"/>
              </a:ext>
            </a:extLst>
          </p:cNvPr>
          <p:cNvPicPr>
            <a:picLocks noChangeAspect="1"/>
          </p:cNvPicPr>
          <p:nvPr/>
        </p:nvPicPr>
        <p:blipFill>
          <a:blip r:embed="rId7"/>
          <a:stretch>
            <a:fillRect/>
          </a:stretch>
        </p:blipFill>
        <p:spPr>
          <a:xfrm>
            <a:off x="1336482" y="1361429"/>
            <a:ext cx="1647930" cy="1647930"/>
          </a:xfrm>
          <a:prstGeom prst="rect">
            <a:avLst/>
          </a:prstGeom>
        </p:spPr>
      </p:pic>
      <p:sp>
        <p:nvSpPr>
          <p:cNvPr id="17" name="Rectangle 16">
            <a:extLst>
              <a:ext uri="{FF2B5EF4-FFF2-40B4-BE49-F238E27FC236}">
                <a16:creationId xmlns:a16="http://schemas.microsoft.com/office/drawing/2014/main" id="{0C1222F3-2846-4120-875F-894D78CAA056}"/>
              </a:ext>
            </a:extLst>
          </p:cNvPr>
          <p:cNvSpPr/>
          <p:nvPr/>
        </p:nvSpPr>
        <p:spPr>
          <a:xfrm>
            <a:off x="1198933" y="3105759"/>
            <a:ext cx="1923027" cy="369332"/>
          </a:xfrm>
          <a:prstGeom prst="rect">
            <a:avLst/>
          </a:prstGeom>
        </p:spPr>
        <p:txBody>
          <a:bodyPr wrap="none">
            <a:spAutoFit/>
          </a:bodyPr>
          <a:lstStyle/>
          <a:p>
            <a:r>
              <a:rPr lang="en-GB" b="1" dirty="0"/>
              <a:t>Azure Functions</a:t>
            </a:r>
            <a:endParaRPr lang="en-AU" dirty="0"/>
          </a:p>
        </p:txBody>
      </p:sp>
      <p:sp>
        <p:nvSpPr>
          <p:cNvPr id="20" name="Rectangle 19">
            <a:extLst>
              <a:ext uri="{FF2B5EF4-FFF2-40B4-BE49-F238E27FC236}">
                <a16:creationId xmlns:a16="http://schemas.microsoft.com/office/drawing/2014/main" id="{5D0127CA-F9D9-4B9C-885D-989DAAE14D7B}"/>
              </a:ext>
            </a:extLst>
          </p:cNvPr>
          <p:cNvSpPr/>
          <p:nvPr/>
        </p:nvSpPr>
        <p:spPr>
          <a:xfrm>
            <a:off x="5072395" y="3105759"/>
            <a:ext cx="1375698" cy="369332"/>
          </a:xfrm>
          <a:prstGeom prst="rect">
            <a:avLst/>
          </a:prstGeom>
        </p:spPr>
        <p:txBody>
          <a:bodyPr wrap="none">
            <a:spAutoFit/>
          </a:bodyPr>
          <a:lstStyle/>
          <a:p>
            <a:r>
              <a:rPr lang="en-GB" b="1" dirty="0"/>
              <a:t>Logic Apps</a:t>
            </a:r>
            <a:endParaRPr lang="en-AU" dirty="0"/>
          </a:p>
        </p:txBody>
      </p:sp>
      <p:sp>
        <p:nvSpPr>
          <p:cNvPr id="21" name="Rectangle 20">
            <a:extLst>
              <a:ext uri="{FF2B5EF4-FFF2-40B4-BE49-F238E27FC236}">
                <a16:creationId xmlns:a16="http://schemas.microsoft.com/office/drawing/2014/main" id="{E5241235-9FBB-491D-B7B6-67BA7503CC5D}"/>
              </a:ext>
            </a:extLst>
          </p:cNvPr>
          <p:cNvSpPr/>
          <p:nvPr/>
        </p:nvSpPr>
        <p:spPr>
          <a:xfrm>
            <a:off x="8341817" y="3110277"/>
            <a:ext cx="2066591" cy="369332"/>
          </a:xfrm>
          <a:prstGeom prst="rect">
            <a:avLst/>
          </a:prstGeom>
        </p:spPr>
        <p:txBody>
          <a:bodyPr wrap="none">
            <a:spAutoFit/>
          </a:bodyPr>
          <a:lstStyle/>
          <a:p>
            <a:r>
              <a:rPr lang="en-GB" b="1" dirty="0"/>
              <a:t>API Management</a:t>
            </a:r>
            <a:endParaRPr lang="en-AU" dirty="0"/>
          </a:p>
        </p:txBody>
      </p:sp>
      <p:sp>
        <p:nvSpPr>
          <p:cNvPr id="22" name="Rectangle 21">
            <a:extLst>
              <a:ext uri="{FF2B5EF4-FFF2-40B4-BE49-F238E27FC236}">
                <a16:creationId xmlns:a16="http://schemas.microsoft.com/office/drawing/2014/main" id="{E2E39543-E62F-4358-90BD-E9AFE89A248B}"/>
              </a:ext>
            </a:extLst>
          </p:cNvPr>
          <p:cNvSpPr/>
          <p:nvPr/>
        </p:nvSpPr>
        <p:spPr>
          <a:xfrm>
            <a:off x="1649857" y="5553239"/>
            <a:ext cx="1021177" cy="369332"/>
          </a:xfrm>
          <a:prstGeom prst="rect">
            <a:avLst/>
          </a:prstGeom>
        </p:spPr>
        <p:txBody>
          <a:bodyPr wrap="none">
            <a:spAutoFit/>
          </a:bodyPr>
          <a:lstStyle/>
          <a:p>
            <a:r>
              <a:rPr lang="en-GB" b="1" dirty="0"/>
              <a:t>Storage</a:t>
            </a:r>
            <a:endParaRPr lang="en-AU" dirty="0"/>
          </a:p>
        </p:txBody>
      </p:sp>
      <p:sp>
        <p:nvSpPr>
          <p:cNvPr id="23" name="Rectangle 22">
            <a:extLst>
              <a:ext uri="{FF2B5EF4-FFF2-40B4-BE49-F238E27FC236}">
                <a16:creationId xmlns:a16="http://schemas.microsoft.com/office/drawing/2014/main" id="{3D8E8135-C5D0-4229-8AB9-062B338939AB}"/>
              </a:ext>
            </a:extLst>
          </p:cNvPr>
          <p:cNvSpPr/>
          <p:nvPr/>
        </p:nvSpPr>
        <p:spPr>
          <a:xfrm>
            <a:off x="5103526" y="5553239"/>
            <a:ext cx="1313436" cy="369332"/>
          </a:xfrm>
          <a:prstGeom prst="rect">
            <a:avLst/>
          </a:prstGeom>
        </p:spPr>
        <p:txBody>
          <a:bodyPr wrap="none">
            <a:spAutoFit/>
          </a:bodyPr>
          <a:lstStyle/>
          <a:p>
            <a:r>
              <a:rPr lang="en-GB" b="1" dirty="0"/>
              <a:t>Event Grid</a:t>
            </a:r>
            <a:endParaRPr lang="en-AU" dirty="0"/>
          </a:p>
        </p:txBody>
      </p:sp>
      <p:sp>
        <p:nvSpPr>
          <p:cNvPr id="24" name="Rectangle 23">
            <a:extLst>
              <a:ext uri="{FF2B5EF4-FFF2-40B4-BE49-F238E27FC236}">
                <a16:creationId xmlns:a16="http://schemas.microsoft.com/office/drawing/2014/main" id="{9CF1C404-C602-44F8-BE70-CC9626B7625B}"/>
              </a:ext>
            </a:extLst>
          </p:cNvPr>
          <p:cNvSpPr/>
          <p:nvPr/>
        </p:nvSpPr>
        <p:spPr>
          <a:xfrm>
            <a:off x="8291033" y="5553239"/>
            <a:ext cx="2168158" cy="369332"/>
          </a:xfrm>
          <a:prstGeom prst="rect">
            <a:avLst/>
          </a:prstGeom>
        </p:spPr>
        <p:txBody>
          <a:bodyPr wrap="none">
            <a:spAutoFit/>
          </a:bodyPr>
          <a:lstStyle/>
          <a:p>
            <a:r>
              <a:rPr lang="en-GB" b="1" dirty="0"/>
              <a:t>Cognitive Services</a:t>
            </a:r>
            <a:endParaRPr lang="en-AU" dirty="0"/>
          </a:p>
        </p:txBody>
      </p:sp>
    </p:spTree>
    <p:extLst>
      <p:ext uri="{BB962C8B-B14F-4D97-AF65-F5344CB8AC3E}">
        <p14:creationId xmlns:p14="http://schemas.microsoft.com/office/powerpoint/2010/main" val="131000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Serverless Services</a:t>
            </a:r>
          </a:p>
        </p:txBody>
      </p:sp>
      <p:sp>
        <p:nvSpPr>
          <p:cNvPr id="4" name="Rectangle 3">
            <a:extLst>
              <a:ext uri="{FF2B5EF4-FFF2-40B4-BE49-F238E27FC236}">
                <a16:creationId xmlns:a16="http://schemas.microsoft.com/office/drawing/2014/main" id="{4AB5A926-9AF7-4E2B-9A71-ED13EC0C84EC}"/>
              </a:ext>
            </a:extLst>
          </p:cNvPr>
          <p:cNvSpPr/>
          <p:nvPr/>
        </p:nvSpPr>
        <p:spPr>
          <a:xfrm>
            <a:off x="1622809" y="2470646"/>
            <a:ext cx="7928801" cy="2000548"/>
          </a:xfrm>
          <a:prstGeom prst="rect">
            <a:avLst/>
          </a:prstGeom>
        </p:spPr>
        <p:txBody>
          <a:bodyPr wrap="square">
            <a:spAutoFit/>
          </a:bodyPr>
          <a:lstStyle/>
          <a:p>
            <a:pPr algn="ctr"/>
            <a:r>
              <a:rPr lang="en-GB" sz="4400" b="1" dirty="0"/>
              <a:t>Consumption Based</a:t>
            </a:r>
          </a:p>
          <a:p>
            <a:pPr algn="ctr"/>
            <a:endParaRPr lang="en-GB" sz="4400" b="1" dirty="0"/>
          </a:p>
          <a:p>
            <a:pPr algn="ctr"/>
            <a:r>
              <a:rPr lang="en-GB" sz="3600" dirty="0"/>
              <a:t>Pay as you use</a:t>
            </a:r>
            <a:endParaRPr lang="en-US" sz="3600" dirty="0"/>
          </a:p>
        </p:txBody>
      </p:sp>
    </p:spTree>
    <p:extLst>
      <p:ext uri="{BB962C8B-B14F-4D97-AF65-F5344CB8AC3E}">
        <p14:creationId xmlns:p14="http://schemas.microsoft.com/office/powerpoint/2010/main" val="3629897006"/>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1322</Words>
  <Application>Microsoft Office PowerPoint</Application>
  <PresentationFormat>Custom</PresentationFormat>
  <Paragraphs>388</Paragraphs>
  <Slides>44</Slides>
  <Notes>0</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44</vt:i4>
      </vt:variant>
    </vt:vector>
  </HeadingPairs>
  <TitlesOfParts>
    <vt:vector size="56" baseType="lpstr">
      <vt:lpstr>Arial</vt:lpstr>
      <vt:lpstr>Calibri</vt:lpstr>
      <vt:lpstr>Consolas</vt:lpstr>
      <vt:lpstr>Segoe UI</vt:lpstr>
      <vt:lpstr>Segoe UI Semibold</vt:lpstr>
      <vt:lpstr>Segoe UI Semilight</vt:lpstr>
      <vt:lpstr>Wingdings</vt:lpstr>
      <vt:lpstr>SQLSatOslo 2016</vt:lpstr>
      <vt:lpstr>Microsoft 365 PPT Template - 2018</vt:lpstr>
      <vt:lpstr>2_Dynamics 365</vt:lpstr>
      <vt:lpstr>1_WHITE TEMPLATE</vt:lpstr>
      <vt:lpstr>Image</vt:lpstr>
      <vt:lpstr>Serverless and SQL    Risk or Reward?</vt:lpstr>
      <vt:lpstr>Thanks to All Sponsors</vt:lpstr>
      <vt:lpstr>What is Serverless?</vt:lpstr>
      <vt:lpstr>What is Serverless?</vt:lpstr>
      <vt:lpstr>What is Serverless?</vt:lpstr>
      <vt:lpstr>What is Serverless?</vt:lpstr>
      <vt:lpstr>What is Serverless?</vt:lpstr>
      <vt:lpstr>Serverless Services</vt:lpstr>
      <vt:lpstr>Serverless Services</vt:lpstr>
      <vt:lpstr>Serverless Services</vt:lpstr>
      <vt:lpstr>Azure Functions</vt:lpstr>
      <vt:lpstr>Azure Functions</vt:lpstr>
      <vt:lpstr>Azure Functions</vt:lpstr>
      <vt:lpstr>Azure Functions</vt:lpstr>
      <vt:lpstr>Azure Functions</vt:lpstr>
      <vt:lpstr>Azure Functions</vt:lpstr>
      <vt:lpstr>Azure Functions</vt:lpstr>
      <vt:lpstr>Demo:</vt:lpstr>
      <vt:lpstr>Issues of Scale</vt:lpstr>
      <vt:lpstr>Issues of Scale</vt:lpstr>
      <vt:lpstr>Issues of Scale</vt:lpstr>
      <vt:lpstr>Issues of Scale</vt:lpstr>
      <vt:lpstr>Issues of Scale</vt:lpstr>
      <vt:lpstr>Issues of Scale</vt:lpstr>
      <vt:lpstr>Demo:</vt:lpstr>
      <vt:lpstr>Scale Up</vt:lpstr>
      <vt:lpstr>Using Queues</vt:lpstr>
      <vt:lpstr>Using Queues</vt:lpstr>
      <vt:lpstr>Using Queues</vt:lpstr>
      <vt:lpstr>Using Queues</vt:lpstr>
      <vt:lpstr>Scale Up</vt:lpstr>
      <vt:lpstr>SQL Serverless</vt:lpstr>
      <vt:lpstr>Traditional SQL</vt:lpstr>
      <vt:lpstr>SQL Serverless</vt:lpstr>
      <vt:lpstr>SQL Serverless Auto-Pause</vt:lpstr>
      <vt:lpstr>Demo:</vt:lpstr>
      <vt:lpstr>SQL Serverless</vt:lpstr>
      <vt:lpstr>Auto-Pause Workflow</vt:lpstr>
      <vt:lpstr>Memory management principles</vt:lpstr>
      <vt:lpstr>SQL Serverless</vt:lpstr>
      <vt:lpstr>SQL Compute Options</vt:lpstr>
      <vt:lpstr>SQL Compute Options</vt:lpstr>
      <vt:lpstr>Silver bullet?</vt:lpstr>
      <vt:lpstr>Questions?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Scott Holden (AUSTRALIA)</cp:lastModifiedBy>
  <cp:revision>63</cp:revision>
  <dcterms:created xsi:type="dcterms:W3CDTF">2011-08-19T20:30:49Z</dcterms:created>
  <dcterms:modified xsi:type="dcterms:W3CDTF">2019-09-07T06:40:15Z</dcterms:modified>
</cp:coreProperties>
</file>